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63" r:id="rId6"/>
    <p:sldId id="259" r:id="rId7"/>
    <p:sldId id="265" r:id="rId8"/>
    <p:sldId id="261" r:id="rId9"/>
    <p:sldId id="262" r:id="rId10"/>
    <p:sldId id="463" r:id="rId11"/>
  </p:sldIdLst>
  <p:sldSz cx="12192000" cy="6858000"/>
  <p:notesSz cx="6858000" cy="9144000"/>
  <p:embeddedFontLst>
    <p:embeddedFont>
      <p:font typeface="Barlow Semi Condensed" panose="00000506000000000000" pitchFamily="2" charset="0"/>
      <p:regular r:id="rId13"/>
      <p:bold r:id="rId14"/>
      <p:italic r:id="rId15"/>
      <p:boldItalic r:id="rId16"/>
    </p:embeddedFont>
    <p:embeddedFont>
      <p:font typeface="Caladea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Montserrat" pitchFamily="2" charset="0"/>
      <p:regular r:id="rId29"/>
      <p:bold r:id="rId30"/>
      <p:italic r:id="rId31"/>
      <p:boldItalic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</p:embeddedFontLst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  <p15:guide id="4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A5"/>
    <a:srgbClr val="ACD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E251B1-B030-4767-BE65-C6CEB7F215FD}" v="11" dt="2023-01-12T07:04:17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16"/>
    <p:restoredTop sz="94853"/>
  </p:normalViewPr>
  <p:slideViewPr>
    <p:cSldViewPr snapToGrid="0" snapToObjects="1">
      <p:cViewPr varScale="1">
        <p:scale>
          <a:sx n="98" d="100"/>
          <a:sy n="98" d="100"/>
        </p:scale>
        <p:origin x="126" y="618"/>
      </p:cViewPr>
      <p:guideLst>
        <p:guide orient="horz" pos="2160"/>
        <p:guide pos="3840"/>
        <p:guide orient="horz" pos="1049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heme" Target="theme/theme1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2A1DB-7B65-7C4C-9907-1435661A961A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8A8F9-AE4A-1945-8A2E-411801239025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7483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8A8F9-AE4A-1945-8A2E-411801239025}" type="slidenum">
              <a:rPr lang="en-SK" smtClean="0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9363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492C-D93D-E04D-BB82-5586D9C89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855EC-7903-0F45-B3D6-7CB835AB1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65541-6C9F-1840-9467-8203B803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DC5A-0B5B-7440-9ECD-B5C01571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847E-0E3D-1947-A003-5A29703E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2355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86AA-EB28-0A48-B427-2CE4B3C4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550B4-C7E8-3041-A4D8-E52C7ED8F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B4D0A-7B5E-F543-A7C1-3A12FA82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0ECA5-4248-114C-9745-2E272283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36D3D-81EB-CB43-A482-D435F5D1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9121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2026E-E9C7-F946-89B5-C82E7EB7D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57B68-263B-9548-A4FD-84D11D308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DF99-3745-3C48-98DC-9DE82977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838B-C9AF-4C41-9153-5DED9975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454B2-08A2-D046-A01C-269F5A9E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574922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lný tvar: obrazec 10">
            <a:extLst>
              <a:ext uri="{FF2B5EF4-FFF2-40B4-BE49-F238E27FC236}">
                <a16:creationId xmlns:a16="http://schemas.microsoft.com/office/drawing/2014/main" id="{E49042DB-F83B-5F00-C201-FEEF7407E3A7}"/>
              </a:ext>
            </a:extLst>
          </p:cNvPr>
          <p:cNvSpPr>
            <a:spLocks noChangeAspect="1"/>
          </p:cNvSpPr>
          <p:nvPr userDrawn="1"/>
        </p:nvSpPr>
        <p:spPr>
          <a:xfrm>
            <a:off x="172516" y="0"/>
            <a:ext cx="11846969" cy="6695661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6" name="Volný tvar: obrazec 10">
            <a:extLst>
              <a:ext uri="{FF2B5EF4-FFF2-40B4-BE49-F238E27FC236}">
                <a16:creationId xmlns:a16="http://schemas.microsoft.com/office/drawing/2014/main" id="{165C9259-7739-024C-DE72-BDE5635442A7}"/>
              </a:ext>
            </a:extLst>
          </p:cNvPr>
          <p:cNvSpPr>
            <a:spLocks noChangeAspect="1"/>
          </p:cNvSpPr>
          <p:nvPr userDrawn="1"/>
        </p:nvSpPr>
        <p:spPr>
          <a:xfrm>
            <a:off x="521301" y="0"/>
            <a:ext cx="11149399" cy="6301409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CFD6E48-A77F-FA1A-5EA0-3073FBF955BC}"/>
              </a:ext>
            </a:extLst>
          </p:cNvPr>
          <p:cNvSpPr/>
          <p:nvPr userDrawn="1"/>
        </p:nvSpPr>
        <p:spPr>
          <a:xfrm>
            <a:off x="-1427029" y="2895300"/>
            <a:ext cx="5103711" cy="510371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F56ECA59-B766-47D2-B137-33D1FD319C51}"/>
              </a:ext>
            </a:extLst>
          </p:cNvPr>
          <p:cNvSpPr>
            <a:spLocks noChangeAspect="1"/>
          </p:cNvSpPr>
          <p:nvPr userDrawn="1"/>
        </p:nvSpPr>
        <p:spPr>
          <a:xfrm>
            <a:off x="973800" y="0"/>
            <a:ext cx="10245600" cy="5790600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044" y="1922930"/>
            <a:ext cx="10642615" cy="1506071"/>
          </a:xfrm>
        </p:spPr>
        <p:txBody>
          <a:bodyPr tIns="900000" anchor="t" anchorCtr="0">
            <a:noAutofit/>
          </a:bodyPr>
          <a:lstStyle>
            <a:lvl1pPr algn="ctr">
              <a:lnSpc>
                <a:spcPts val="7000"/>
              </a:lnSpc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E64C54B0-216E-25ED-6E4F-7F469458F9B1}"/>
              </a:ext>
            </a:extLst>
          </p:cNvPr>
          <p:cNvSpPr/>
          <p:nvPr userDrawn="1"/>
        </p:nvSpPr>
        <p:spPr>
          <a:xfrm>
            <a:off x="1199357" y="3584338"/>
            <a:ext cx="1851257" cy="18512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721D713-047C-6AA2-893D-C13F7F8D8562}"/>
              </a:ext>
            </a:extLst>
          </p:cNvPr>
          <p:cNvSpPr/>
          <p:nvPr userDrawn="1"/>
        </p:nvSpPr>
        <p:spPr>
          <a:xfrm>
            <a:off x="10260691" y="3548629"/>
            <a:ext cx="886200" cy="886200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964911D-ED34-77D5-0AE4-C19F98296BB2}"/>
              </a:ext>
            </a:extLst>
          </p:cNvPr>
          <p:cNvSpPr/>
          <p:nvPr userDrawn="1"/>
        </p:nvSpPr>
        <p:spPr>
          <a:xfrm>
            <a:off x="10111348" y="-483705"/>
            <a:ext cx="2995604" cy="29956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0E19B1-BD93-4847-C8E4-1399C76A9D88}"/>
              </a:ext>
            </a:extLst>
          </p:cNvPr>
          <p:cNvSpPr/>
          <p:nvPr userDrawn="1"/>
        </p:nvSpPr>
        <p:spPr>
          <a:xfrm>
            <a:off x="8558925" y="-336133"/>
            <a:ext cx="886200" cy="886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753195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lný tvar: obrazec 10">
            <a:extLst>
              <a:ext uri="{FF2B5EF4-FFF2-40B4-BE49-F238E27FC236}">
                <a16:creationId xmlns:a16="http://schemas.microsoft.com/office/drawing/2014/main" id="{E49042DB-F83B-5F00-C201-FEEF7407E3A7}"/>
              </a:ext>
            </a:extLst>
          </p:cNvPr>
          <p:cNvSpPr>
            <a:spLocks noChangeAspect="1"/>
          </p:cNvSpPr>
          <p:nvPr userDrawn="1"/>
        </p:nvSpPr>
        <p:spPr>
          <a:xfrm>
            <a:off x="172516" y="0"/>
            <a:ext cx="11846969" cy="6695661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6" name="Volný tvar: obrazec 10">
            <a:extLst>
              <a:ext uri="{FF2B5EF4-FFF2-40B4-BE49-F238E27FC236}">
                <a16:creationId xmlns:a16="http://schemas.microsoft.com/office/drawing/2014/main" id="{165C9259-7739-024C-DE72-BDE5635442A7}"/>
              </a:ext>
            </a:extLst>
          </p:cNvPr>
          <p:cNvSpPr>
            <a:spLocks noChangeAspect="1"/>
          </p:cNvSpPr>
          <p:nvPr userDrawn="1"/>
        </p:nvSpPr>
        <p:spPr>
          <a:xfrm>
            <a:off x="521301" y="0"/>
            <a:ext cx="11149399" cy="6301409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CFD6E48-A77F-FA1A-5EA0-3073FBF955BC}"/>
              </a:ext>
            </a:extLst>
          </p:cNvPr>
          <p:cNvSpPr/>
          <p:nvPr userDrawn="1"/>
        </p:nvSpPr>
        <p:spPr>
          <a:xfrm>
            <a:off x="-1020732" y="2511899"/>
            <a:ext cx="5103711" cy="51037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F56ECA59-B766-47D2-B137-33D1FD319C51}"/>
              </a:ext>
            </a:extLst>
          </p:cNvPr>
          <p:cNvSpPr>
            <a:spLocks noChangeAspect="1"/>
          </p:cNvSpPr>
          <p:nvPr userDrawn="1"/>
        </p:nvSpPr>
        <p:spPr>
          <a:xfrm>
            <a:off x="973800" y="0"/>
            <a:ext cx="10245600" cy="5790600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044" y="1443183"/>
            <a:ext cx="10642615" cy="1290079"/>
          </a:xfrm>
        </p:spPr>
        <p:txBody>
          <a:bodyPr tIns="900000" anchor="t" anchorCtr="0">
            <a:noAutofit/>
          </a:bodyPr>
          <a:lstStyle>
            <a:lvl1pPr algn="ctr">
              <a:lnSpc>
                <a:spcPts val="7000"/>
              </a:lnSpc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E64C54B0-216E-25ED-6E4F-7F469458F9B1}"/>
              </a:ext>
            </a:extLst>
          </p:cNvPr>
          <p:cNvSpPr/>
          <p:nvPr userDrawn="1"/>
        </p:nvSpPr>
        <p:spPr>
          <a:xfrm>
            <a:off x="1199357" y="3584338"/>
            <a:ext cx="1851257" cy="18512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721D713-047C-6AA2-893D-C13F7F8D8562}"/>
              </a:ext>
            </a:extLst>
          </p:cNvPr>
          <p:cNvSpPr/>
          <p:nvPr userDrawn="1"/>
        </p:nvSpPr>
        <p:spPr>
          <a:xfrm>
            <a:off x="10380621" y="2939298"/>
            <a:ext cx="1290079" cy="1290079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964911D-ED34-77D5-0AE4-C19F98296BB2}"/>
              </a:ext>
            </a:extLst>
          </p:cNvPr>
          <p:cNvSpPr/>
          <p:nvPr userDrawn="1"/>
        </p:nvSpPr>
        <p:spPr>
          <a:xfrm>
            <a:off x="10111348" y="-483705"/>
            <a:ext cx="2995604" cy="29956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0E19B1-BD93-4847-C8E4-1399C76A9D88}"/>
              </a:ext>
            </a:extLst>
          </p:cNvPr>
          <p:cNvSpPr/>
          <p:nvPr userDrawn="1"/>
        </p:nvSpPr>
        <p:spPr>
          <a:xfrm>
            <a:off x="4780002" y="5227513"/>
            <a:ext cx="886200" cy="886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E7F322E-9675-E792-9452-5886759F9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516" y="2818147"/>
            <a:ext cx="4431217" cy="443121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C0071D9-CF0B-13EB-8EAE-4C52C460A752}"/>
              </a:ext>
            </a:extLst>
          </p:cNvPr>
          <p:cNvSpPr/>
          <p:nvPr userDrawn="1"/>
        </p:nvSpPr>
        <p:spPr>
          <a:xfrm>
            <a:off x="380780" y="-328179"/>
            <a:ext cx="1290079" cy="12900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Zástupný text 21">
            <a:extLst>
              <a:ext uri="{FF2B5EF4-FFF2-40B4-BE49-F238E27FC236}">
                <a16:creationId xmlns:a16="http://schemas.microsoft.com/office/drawing/2014/main" id="{C78D83A9-6644-8E20-90BC-FA22C9417C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6921" y="5290989"/>
            <a:ext cx="12827400" cy="2308324"/>
          </a:xfrm>
        </p:spPr>
        <p:txBody>
          <a:bodyPr wrap="square">
            <a:spAutoFit/>
          </a:bodyPr>
          <a:lstStyle>
            <a:lvl1pPr>
              <a:defRPr sz="1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Scolarest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82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5AB2068-8398-B931-CE9D-B98A40144B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66732"/>
          </a:xfrm>
        </p:spPr>
        <p:txBody>
          <a:bodyPr/>
          <a:lstStyle/>
          <a:p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B53CDDA-2DB8-775F-2435-E4B1F57B8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5098775" cy="6866350"/>
          </a:xfrm>
          <a:prstGeom prst="rect">
            <a:avLst/>
          </a:prstGeom>
        </p:spPr>
      </p:pic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6" y="692944"/>
            <a:ext cx="9793288" cy="2736057"/>
          </a:xfrm>
        </p:spPr>
        <p:txBody>
          <a:bodyPr tIns="900000" anchor="t" anchorCtr="0">
            <a:noAutofit/>
          </a:bodyPr>
          <a:lstStyle>
            <a:lvl1pPr algn="l">
              <a:lnSpc>
                <a:spcPts val="7500"/>
              </a:lnSpc>
              <a:defRPr sz="7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F4B6AD-BF53-BF55-7F70-0AB3F986F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357" y="3429000"/>
            <a:ext cx="3899418" cy="645319"/>
          </a:xfrm>
        </p:spPr>
        <p:txBody>
          <a:bodyPr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33C16BA-430E-6ADF-6C89-6FC499FE7A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9357" y="4383741"/>
            <a:ext cx="3601244" cy="1781316"/>
          </a:xfrm>
        </p:spPr>
        <p:txBody>
          <a:bodyPr/>
          <a:lstStyle>
            <a:lvl1pPr algn="l">
              <a:lnSpc>
                <a:spcPts val="175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19820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7" name="Ovál žlutý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7" name="TextovéPole kapitola ořez">
            <a:extLst>
              <a:ext uri="{FF2B5EF4-FFF2-40B4-BE49-F238E27FC236}">
                <a16:creationId xmlns:a16="http://schemas.microsoft.com/office/drawing/2014/main" id="{9D0DB7CA-C5BE-46FD-B919-1D52440A40F7}"/>
              </a:ext>
            </a:extLst>
          </p:cNvPr>
          <p:cNvSpPr txBox="1"/>
          <p:nvPr userDrawn="1"/>
        </p:nvSpPr>
        <p:spPr>
          <a:xfrm>
            <a:off x="-27743" y="4222723"/>
            <a:ext cx="12219741" cy="2635277"/>
          </a:xfrm>
          <a:custGeom>
            <a:avLst/>
            <a:gdLst>
              <a:gd name="connsiteX0" fmla="*/ 20890493 w 24439481"/>
              <a:gd name="connsiteY0" fmla="*/ 1700735 h 5270554"/>
              <a:gd name="connsiteX1" fmla="*/ 22379677 w 24439481"/>
              <a:gd name="connsiteY1" fmla="*/ 2231697 h 5270554"/>
              <a:gd name="connsiteX2" fmla="*/ 22881597 w 24439481"/>
              <a:gd name="connsiteY2" fmla="*/ 3774805 h 5270554"/>
              <a:gd name="connsiteX3" fmla="*/ 22497315 w 24439481"/>
              <a:gd name="connsiteY3" fmla="*/ 5174477 h 5270554"/>
              <a:gd name="connsiteX4" fmla="*/ 22416171 w 24439481"/>
              <a:gd name="connsiteY4" fmla="*/ 5270554 h 5270554"/>
              <a:gd name="connsiteX5" fmla="*/ 21255623 w 24439481"/>
              <a:gd name="connsiteY5" fmla="*/ 5270554 h 5270554"/>
              <a:gd name="connsiteX6" fmla="*/ 21311139 w 24439481"/>
              <a:gd name="connsiteY6" fmla="*/ 5228532 h 5270554"/>
              <a:gd name="connsiteX7" fmla="*/ 21479529 w 24439481"/>
              <a:gd name="connsiteY7" fmla="*/ 4998505 h 5270554"/>
              <a:gd name="connsiteX8" fmla="*/ 21662049 w 24439481"/>
              <a:gd name="connsiteY8" fmla="*/ 3774805 h 5270554"/>
              <a:gd name="connsiteX9" fmla="*/ 21479529 w 24439481"/>
              <a:gd name="connsiteY9" fmla="*/ 2546955 h 5270554"/>
              <a:gd name="connsiteX10" fmla="*/ 20890493 w 24439481"/>
              <a:gd name="connsiteY10" fmla="*/ 2165327 h 5270554"/>
              <a:gd name="connsiteX11" fmla="*/ 20301457 w 24439481"/>
              <a:gd name="connsiteY11" fmla="*/ 2546955 h 5270554"/>
              <a:gd name="connsiteX12" fmla="*/ 20118941 w 24439481"/>
              <a:gd name="connsiteY12" fmla="*/ 3774805 h 5270554"/>
              <a:gd name="connsiteX13" fmla="*/ 20301457 w 24439481"/>
              <a:gd name="connsiteY13" fmla="*/ 4998505 h 5270554"/>
              <a:gd name="connsiteX14" fmla="*/ 20469845 w 24439481"/>
              <a:gd name="connsiteY14" fmla="*/ 5228532 h 5270554"/>
              <a:gd name="connsiteX15" fmla="*/ 20525361 w 24439481"/>
              <a:gd name="connsiteY15" fmla="*/ 5270554 h 5270554"/>
              <a:gd name="connsiteX16" fmla="*/ 19361035 w 24439481"/>
              <a:gd name="connsiteY16" fmla="*/ 5270554 h 5270554"/>
              <a:gd name="connsiteX17" fmla="*/ 19283673 w 24439481"/>
              <a:gd name="connsiteY17" fmla="*/ 5179597 h 5270554"/>
              <a:gd name="connsiteX18" fmla="*/ 18899389 w 24439481"/>
              <a:gd name="connsiteY18" fmla="*/ 3783101 h 5270554"/>
              <a:gd name="connsiteX19" fmla="*/ 19401313 w 24439481"/>
              <a:gd name="connsiteY19" fmla="*/ 2231697 h 5270554"/>
              <a:gd name="connsiteX20" fmla="*/ 20890493 w 24439481"/>
              <a:gd name="connsiteY20" fmla="*/ 1700735 h 5270554"/>
              <a:gd name="connsiteX21" fmla="*/ 14877435 w 24439481"/>
              <a:gd name="connsiteY21" fmla="*/ 1700735 h 5270554"/>
              <a:gd name="connsiteX22" fmla="*/ 15018472 w 24439481"/>
              <a:gd name="connsiteY22" fmla="*/ 1775402 h 5270554"/>
              <a:gd name="connsiteX23" fmla="*/ 15018472 w 24439481"/>
              <a:gd name="connsiteY23" fmla="*/ 5234949 h 5270554"/>
              <a:gd name="connsiteX24" fmla="*/ 15072511 w 24439481"/>
              <a:gd name="connsiteY24" fmla="*/ 5270554 h 5270554"/>
              <a:gd name="connsiteX25" fmla="*/ 13805128 w 24439481"/>
              <a:gd name="connsiteY25" fmla="*/ 5270554 h 5270554"/>
              <a:gd name="connsiteX26" fmla="*/ 13848697 w 24439481"/>
              <a:gd name="connsiteY26" fmla="*/ 5234949 h 5270554"/>
              <a:gd name="connsiteX27" fmla="*/ 13848697 w 24439481"/>
              <a:gd name="connsiteY27" fmla="*/ 2845621 h 5270554"/>
              <a:gd name="connsiteX28" fmla="*/ 13736698 w 24439481"/>
              <a:gd name="connsiteY28" fmla="*/ 2434957 h 5270554"/>
              <a:gd name="connsiteX29" fmla="*/ 13334328 w 24439481"/>
              <a:gd name="connsiteY29" fmla="*/ 2306363 h 5270554"/>
              <a:gd name="connsiteX30" fmla="*/ 13359218 w 24439481"/>
              <a:gd name="connsiteY30" fmla="*/ 1982809 h 5270554"/>
              <a:gd name="connsiteX31" fmla="*/ 13807216 w 24439481"/>
              <a:gd name="connsiteY31" fmla="*/ 1908143 h 5270554"/>
              <a:gd name="connsiteX32" fmla="*/ 14877435 w 24439481"/>
              <a:gd name="connsiteY32" fmla="*/ 1700735 h 5270554"/>
              <a:gd name="connsiteX33" fmla="*/ 9958537 w 24439481"/>
              <a:gd name="connsiteY33" fmla="*/ 1700735 h 5270554"/>
              <a:gd name="connsiteX34" fmla="*/ 10107868 w 24439481"/>
              <a:gd name="connsiteY34" fmla="*/ 1775402 h 5270554"/>
              <a:gd name="connsiteX35" fmla="*/ 10190832 w 24439481"/>
              <a:gd name="connsiteY35" fmla="*/ 2331253 h 5270554"/>
              <a:gd name="connsiteX36" fmla="*/ 11368902 w 24439481"/>
              <a:gd name="connsiteY36" fmla="*/ 1700735 h 5270554"/>
              <a:gd name="connsiteX37" fmla="*/ 12505493 w 24439481"/>
              <a:gd name="connsiteY37" fmla="*/ 2198513 h 5270554"/>
              <a:gd name="connsiteX38" fmla="*/ 12903713 w 24439481"/>
              <a:gd name="connsiteY38" fmla="*/ 3658657 h 5270554"/>
              <a:gd name="connsiteX39" fmla="*/ 12538482 w 24439481"/>
              <a:gd name="connsiteY39" fmla="*/ 5137727 h 5270554"/>
              <a:gd name="connsiteX40" fmla="*/ 12437457 w 24439481"/>
              <a:gd name="connsiteY40" fmla="*/ 5270554 h 5270554"/>
              <a:gd name="connsiteX41" fmla="*/ 11208332 w 24439481"/>
              <a:gd name="connsiteY41" fmla="*/ 5270554 h 5270554"/>
              <a:gd name="connsiteX42" fmla="*/ 11260662 w 24439481"/>
              <a:gd name="connsiteY42" fmla="*/ 5230737 h 5270554"/>
              <a:gd name="connsiteX43" fmla="*/ 11684161 w 24439481"/>
              <a:gd name="connsiteY43" fmla="*/ 3658657 h 5270554"/>
              <a:gd name="connsiteX44" fmla="*/ 11518238 w 24439481"/>
              <a:gd name="connsiteY44" fmla="*/ 2555252 h 5270554"/>
              <a:gd name="connsiteX45" fmla="*/ 11003868 w 24439481"/>
              <a:gd name="connsiteY45" fmla="*/ 2198513 h 5270554"/>
              <a:gd name="connsiteX46" fmla="*/ 10443870 w 24439481"/>
              <a:gd name="connsiteY46" fmla="*/ 2546955 h 5270554"/>
              <a:gd name="connsiteX47" fmla="*/ 10240611 w 24439481"/>
              <a:gd name="connsiteY47" fmla="*/ 3559101 h 5270554"/>
              <a:gd name="connsiteX48" fmla="*/ 10240611 w 24439481"/>
              <a:gd name="connsiteY48" fmla="*/ 5234949 h 5270554"/>
              <a:gd name="connsiteX49" fmla="*/ 10301138 w 24439481"/>
              <a:gd name="connsiteY49" fmla="*/ 5270554 h 5270554"/>
              <a:gd name="connsiteX50" fmla="*/ 9070834 w 24439481"/>
              <a:gd name="connsiteY50" fmla="*/ 5270554 h 5270554"/>
              <a:gd name="connsiteX51" fmla="*/ 9070834 w 24439481"/>
              <a:gd name="connsiteY51" fmla="*/ 2845621 h 5270554"/>
              <a:gd name="connsiteX52" fmla="*/ 8958834 w 24439481"/>
              <a:gd name="connsiteY52" fmla="*/ 2434957 h 5270554"/>
              <a:gd name="connsiteX53" fmla="*/ 8556467 w 24439481"/>
              <a:gd name="connsiteY53" fmla="*/ 2306363 h 5270554"/>
              <a:gd name="connsiteX54" fmla="*/ 8581354 w 24439481"/>
              <a:gd name="connsiteY54" fmla="*/ 1982809 h 5270554"/>
              <a:gd name="connsiteX55" fmla="*/ 8701653 w 24439481"/>
              <a:gd name="connsiteY55" fmla="*/ 1957920 h 5270554"/>
              <a:gd name="connsiteX56" fmla="*/ 8813650 w 24439481"/>
              <a:gd name="connsiteY56" fmla="*/ 1941327 h 5270554"/>
              <a:gd name="connsiteX57" fmla="*/ 9361205 w 24439481"/>
              <a:gd name="connsiteY57" fmla="*/ 1837624 h 5270554"/>
              <a:gd name="connsiteX58" fmla="*/ 9958537 w 24439481"/>
              <a:gd name="connsiteY58" fmla="*/ 1700735 h 5270554"/>
              <a:gd name="connsiteX59" fmla="*/ 5937464 w 24439481"/>
              <a:gd name="connsiteY59" fmla="*/ 1700735 h 5270554"/>
              <a:gd name="connsiteX60" fmla="*/ 7269016 w 24439481"/>
              <a:gd name="connsiteY60" fmla="*/ 2032587 h 5270554"/>
              <a:gd name="connsiteX61" fmla="*/ 7721162 w 24439481"/>
              <a:gd name="connsiteY61" fmla="*/ 3011547 h 5270554"/>
              <a:gd name="connsiteX62" fmla="*/ 7721162 w 24439481"/>
              <a:gd name="connsiteY62" fmla="*/ 5268135 h 5270554"/>
              <a:gd name="connsiteX63" fmla="*/ 7724081 w 24439481"/>
              <a:gd name="connsiteY63" fmla="*/ 5270554 h 5270554"/>
              <a:gd name="connsiteX64" fmla="*/ 5977222 w 24439481"/>
              <a:gd name="connsiteY64" fmla="*/ 5270554 h 5270554"/>
              <a:gd name="connsiteX65" fmla="*/ 6067223 w 24439481"/>
              <a:gd name="connsiteY65" fmla="*/ 5237153 h 5270554"/>
              <a:gd name="connsiteX66" fmla="*/ 6551388 w 24439481"/>
              <a:gd name="connsiteY66" fmla="*/ 4845024 h 5270554"/>
              <a:gd name="connsiteX67" fmla="*/ 6551388 w 24439481"/>
              <a:gd name="connsiteY67" fmla="*/ 3940730 h 5270554"/>
              <a:gd name="connsiteX68" fmla="*/ 6136575 w 24439481"/>
              <a:gd name="connsiteY68" fmla="*/ 3973915 h 5270554"/>
              <a:gd name="connsiteX69" fmla="*/ 5481169 w 24439481"/>
              <a:gd name="connsiteY69" fmla="*/ 4181322 h 5270554"/>
              <a:gd name="connsiteX70" fmla="*/ 5282059 w 24439481"/>
              <a:gd name="connsiteY70" fmla="*/ 4712283 h 5270554"/>
              <a:gd name="connsiteX71" fmla="*/ 5410651 w 24439481"/>
              <a:gd name="connsiteY71" fmla="*/ 5147838 h 5270554"/>
              <a:gd name="connsiteX72" fmla="*/ 5567241 w 24439481"/>
              <a:gd name="connsiteY72" fmla="*/ 5262949 h 5270554"/>
              <a:gd name="connsiteX73" fmla="*/ 5593483 w 24439481"/>
              <a:gd name="connsiteY73" fmla="*/ 5270554 h 5270554"/>
              <a:gd name="connsiteX74" fmla="*/ 4273512 w 24439481"/>
              <a:gd name="connsiteY74" fmla="*/ 5270554 h 5270554"/>
              <a:gd name="connsiteX75" fmla="*/ 4263691 w 24439481"/>
              <a:gd name="connsiteY75" fmla="*/ 5249468 h 5270554"/>
              <a:gd name="connsiteX76" fmla="*/ 4186951 w 24439481"/>
              <a:gd name="connsiteY76" fmla="*/ 4803543 h 5270554"/>
              <a:gd name="connsiteX77" fmla="*/ 4601764 w 24439481"/>
              <a:gd name="connsiteY77" fmla="*/ 3953175 h 5270554"/>
              <a:gd name="connsiteX78" fmla="*/ 5821317 w 24439481"/>
              <a:gd name="connsiteY78" fmla="*/ 3583990 h 5270554"/>
              <a:gd name="connsiteX79" fmla="*/ 6551388 w 24439481"/>
              <a:gd name="connsiteY79" fmla="*/ 3534213 h 5270554"/>
              <a:gd name="connsiteX80" fmla="*/ 6551388 w 24439481"/>
              <a:gd name="connsiteY80" fmla="*/ 3053029 h 5270554"/>
              <a:gd name="connsiteX81" fmla="*/ 6414500 w 24439481"/>
              <a:gd name="connsiteY81" fmla="*/ 2248290 h 5270554"/>
              <a:gd name="connsiteX82" fmla="*/ 5937464 w 24439481"/>
              <a:gd name="connsiteY82" fmla="*/ 2024291 h 5270554"/>
              <a:gd name="connsiteX83" fmla="*/ 5551688 w 24439481"/>
              <a:gd name="connsiteY83" fmla="*/ 2144587 h 5270554"/>
              <a:gd name="connsiteX84" fmla="*/ 5398206 w 24439481"/>
              <a:gd name="connsiteY84" fmla="*/ 2447401 h 5270554"/>
              <a:gd name="connsiteX85" fmla="*/ 5580724 w 24439481"/>
              <a:gd name="connsiteY85" fmla="*/ 2795844 h 5270554"/>
              <a:gd name="connsiteX86" fmla="*/ 5381614 w 24439481"/>
              <a:gd name="connsiteY86" fmla="*/ 3127695 h 5270554"/>
              <a:gd name="connsiteX87" fmla="*/ 4999985 w 24439481"/>
              <a:gd name="connsiteY87" fmla="*/ 3252139 h 5270554"/>
              <a:gd name="connsiteX88" fmla="*/ 4543690 w 24439481"/>
              <a:gd name="connsiteY88" fmla="*/ 3077917 h 5270554"/>
              <a:gd name="connsiteX89" fmla="*/ 4361171 w 24439481"/>
              <a:gd name="connsiteY89" fmla="*/ 2646511 h 5270554"/>
              <a:gd name="connsiteX90" fmla="*/ 4780134 w 24439481"/>
              <a:gd name="connsiteY90" fmla="*/ 1953772 h 5270554"/>
              <a:gd name="connsiteX91" fmla="*/ 5937464 w 24439481"/>
              <a:gd name="connsiteY91" fmla="*/ 1700735 h 5270554"/>
              <a:gd name="connsiteX92" fmla="*/ 16973841 w 24439481"/>
              <a:gd name="connsiteY92" fmla="*/ 937479 h 5270554"/>
              <a:gd name="connsiteX93" fmla="*/ 17513097 w 24439481"/>
              <a:gd name="connsiteY93" fmla="*/ 937479 h 5270554"/>
              <a:gd name="connsiteX94" fmla="*/ 17513097 w 24439481"/>
              <a:gd name="connsiteY94" fmla="*/ 1816883 h 5270554"/>
              <a:gd name="connsiteX95" fmla="*/ 18575021 w 24439481"/>
              <a:gd name="connsiteY95" fmla="*/ 1816883 h 5270554"/>
              <a:gd name="connsiteX96" fmla="*/ 18575021 w 24439481"/>
              <a:gd name="connsiteY96" fmla="*/ 2356141 h 5270554"/>
              <a:gd name="connsiteX97" fmla="*/ 17504801 w 24439481"/>
              <a:gd name="connsiteY97" fmla="*/ 2356141 h 5270554"/>
              <a:gd name="connsiteX98" fmla="*/ 17504801 w 24439481"/>
              <a:gd name="connsiteY98" fmla="*/ 4778653 h 5270554"/>
              <a:gd name="connsiteX99" fmla="*/ 17612653 w 24439481"/>
              <a:gd name="connsiteY99" fmla="*/ 5114653 h 5270554"/>
              <a:gd name="connsiteX100" fmla="*/ 17903025 w 24439481"/>
              <a:gd name="connsiteY100" fmla="*/ 5218357 h 5270554"/>
              <a:gd name="connsiteX101" fmla="*/ 18205837 w 24439481"/>
              <a:gd name="connsiteY101" fmla="*/ 5160282 h 5270554"/>
              <a:gd name="connsiteX102" fmla="*/ 18500357 w 24439481"/>
              <a:gd name="connsiteY102" fmla="*/ 5010949 h 5270554"/>
              <a:gd name="connsiteX103" fmla="*/ 18648701 w 24439481"/>
              <a:gd name="connsiteY103" fmla="*/ 5270554 h 5270554"/>
              <a:gd name="connsiteX104" fmla="*/ 16396689 w 24439481"/>
              <a:gd name="connsiteY104" fmla="*/ 5270554 h 5270554"/>
              <a:gd name="connsiteX105" fmla="*/ 16366398 w 24439481"/>
              <a:gd name="connsiteY105" fmla="*/ 5177135 h 5270554"/>
              <a:gd name="connsiteX106" fmla="*/ 16326732 w 24439481"/>
              <a:gd name="connsiteY106" fmla="*/ 4845024 h 5270554"/>
              <a:gd name="connsiteX107" fmla="*/ 16326732 w 24439481"/>
              <a:gd name="connsiteY107" fmla="*/ 2356141 h 5270554"/>
              <a:gd name="connsiteX108" fmla="*/ 15737695 w 24439481"/>
              <a:gd name="connsiteY108" fmla="*/ 2356141 h 5270554"/>
              <a:gd name="connsiteX109" fmla="*/ 15737695 w 24439481"/>
              <a:gd name="connsiteY109" fmla="*/ 1974513 h 5270554"/>
              <a:gd name="connsiteX110" fmla="*/ 16463620 w 24439481"/>
              <a:gd name="connsiteY110" fmla="*/ 1555551 h 5270554"/>
              <a:gd name="connsiteX111" fmla="*/ 16973841 w 24439481"/>
              <a:gd name="connsiteY111" fmla="*/ 937479 h 5270554"/>
              <a:gd name="connsiteX112" fmla="*/ 24439481 w 24439481"/>
              <a:gd name="connsiteY112" fmla="*/ 87774 h 5270554"/>
              <a:gd name="connsiteX113" fmla="*/ 24439481 w 24439481"/>
              <a:gd name="connsiteY113" fmla="*/ 5270554 h 5270554"/>
              <a:gd name="connsiteX114" fmla="*/ 23762441 w 24439481"/>
              <a:gd name="connsiteY114" fmla="*/ 5270554 h 5270554"/>
              <a:gd name="connsiteX115" fmla="*/ 23806009 w 24439481"/>
              <a:gd name="connsiteY115" fmla="*/ 5234949 h 5270554"/>
              <a:gd name="connsiteX116" fmla="*/ 23806009 w 24439481"/>
              <a:gd name="connsiteY116" fmla="*/ 1153181 h 5270554"/>
              <a:gd name="connsiteX117" fmla="*/ 23694009 w 24439481"/>
              <a:gd name="connsiteY117" fmla="*/ 734220 h 5270554"/>
              <a:gd name="connsiteX118" fmla="*/ 23291637 w 24439481"/>
              <a:gd name="connsiteY118" fmla="*/ 605627 h 5270554"/>
              <a:gd name="connsiteX119" fmla="*/ 23316529 w 24439481"/>
              <a:gd name="connsiteY119" fmla="*/ 282073 h 5270554"/>
              <a:gd name="connsiteX120" fmla="*/ 23764525 w 24439481"/>
              <a:gd name="connsiteY120" fmla="*/ 207406 h 5270554"/>
              <a:gd name="connsiteX121" fmla="*/ 24331137 w 24439481"/>
              <a:gd name="connsiteY121" fmla="*/ 108240 h 5270554"/>
              <a:gd name="connsiteX122" fmla="*/ 14354770 w 24439481"/>
              <a:gd name="connsiteY122" fmla="*/ 41481 h 5270554"/>
              <a:gd name="connsiteX123" fmla="*/ 14844251 w 24439481"/>
              <a:gd name="connsiteY123" fmla="*/ 190813 h 5270554"/>
              <a:gd name="connsiteX124" fmla="*/ 15010176 w 24439481"/>
              <a:gd name="connsiteY124" fmla="*/ 622219 h 5270554"/>
              <a:gd name="connsiteX125" fmla="*/ 14844251 w 24439481"/>
              <a:gd name="connsiteY125" fmla="*/ 1053626 h 5270554"/>
              <a:gd name="connsiteX126" fmla="*/ 14354770 w 24439481"/>
              <a:gd name="connsiteY126" fmla="*/ 1202959 h 5270554"/>
              <a:gd name="connsiteX127" fmla="*/ 13856994 w 24439481"/>
              <a:gd name="connsiteY127" fmla="*/ 1053626 h 5270554"/>
              <a:gd name="connsiteX128" fmla="*/ 13691069 w 24439481"/>
              <a:gd name="connsiteY128" fmla="*/ 622219 h 5270554"/>
              <a:gd name="connsiteX129" fmla="*/ 14354770 w 24439481"/>
              <a:gd name="connsiteY129" fmla="*/ 41481 h 5270554"/>
              <a:gd name="connsiteX130" fmla="*/ 860324 w 24439481"/>
              <a:gd name="connsiteY130" fmla="*/ 0 h 5270554"/>
              <a:gd name="connsiteX131" fmla="*/ 1009656 w 24439481"/>
              <a:gd name="connsiteY131" fmla="*/ 82962 h 5270554"/>
              <a:gd name="connsiteX132" fmla="*/ 1009656 w 24439481"/>
              <a:gd name="connsiteY132" fmla="*/ 3600583 h 5270554"/>
              <a:gd name="connsiteX133" fmla="*/ 2171135 w 24439481"/>
              <a:gd name="connsiteY133" fmla="*/ 2480585 h 5270554"/>
              <a:gd name="connsiteX134" fmla="*/ 2237506 w 24439481"/>
              <a:gd name="connsiteY134" fmla="*/ 2331253 h 5270554"/>
              <a:gd name="connsiteX135" fmla="*/ 2108913 w 24439481"/>
              <a:gd name="connsiteY135" fmla="*/ 2144587 h 5270554"/>
              <a:gd name="connsiteX136" fmla="*/ 1814397 w 24439481"/>
              <a:gd name="connsiteY136" fmla="*/ 2090661 h 5270554"/>
              <a:gd name="connsiteX137" fmla="*/ 1880766 w 24439481"/>
              <a:gd name="connsiteY137" fmla="*/ 1767106 h 5270554"/>
              <a:gd name="connsiteX138" fmla="*/ 3813799 w 24439481"/>
              <a:gd name="connsiteY138" fmla="*/ 1767106 h 5270554"/>
              <a:gd name="connsiteX139" fmla="*/ 3747428 w 24439481"/>
              <a:gd name="connsiteY139" fmla="*/ 2090661 h 5270554"/>
              <a:gd name="connsiteX140" fmla="*/ 3017357 w 24439481"/>
              <a:gd name="connsiteY140" fmla="*/ 2414215 h 5270554"/>
              <a:gd name="connsiteX141" fmla="*/ 2229209 w 24439481"/>
              <a:gd name="connsiteY141" fmla="*/ 3194065 h 5270554"/>
              <a:gd name="connsiteX142" fmla="*/ 3481948 w 24439481"/>
              <a:gd name="connsiteY142" fmla="*/ 5151986 h 5270554"/>
              <a:gd name="connsiteX143" fmla="*/ 3605873 w 24439481"/>
              <a:gd name="connsiteY143" fmla="*/ 5251023 h 5270554"/>
              <a:gd name="connsiteX144" fmla="*/ 3639337 w 24439481"/>
              <a:gd name="connsiteY144" fmla="*/ 5270554 h 5270554"/>
              <a:gd name="connsiteX145" fmla="*/ 2284386 w 24439481"/>
              <a:gd name="connsiteY145" fmla="*/ 5270554 h 5270554"/>
              <a:gd name="connsiteX146" fmla="*/ 1457657 w 24439481"/>
              <a:gd name="connsiteY146" fmla="*/ 3965619 h 5270554"/>
              <a:gd name="connsiteX147" fmla="*/ 1009656 w 24439481"/>
              <a:gd name="connsiteY147" fmla="*/ 4413618 h 5270554"/>
              <a:gd name="connsiteX148" fmla="*/ 1009656 w 24439481"/>
              <a:gd name="connsiteY148" fmla="*/ 5234949 h 5270554"/>
              <a:gd name="connsiteX149" fmla="*/ 1059390 w 24439481"/>
              <a:gd name="connsiteY149" fmla="*/ 5270554 h 5270554"/>
              <a:gd name="connsiteX150" fmla="*/ 0 w 24439481"/>
              <a:gd name="connsiteY150" fmla="*/ 5270554 h 5270554"/>
              <a:gd name="connsiteX151" fmla="*/ 0 w 24439481"/>
              <a:gd name="connsiteY151" fmla="*/ 171671 h 5270554"/>
              <a:gd name="connsiteX152" fmla="*/ 1010 w 24439481"/>
              <a:gd name="connsiteY152" fmla="*/ 171499 h 5270554"/>
              <a:gd name="connsiteX153" fmla="*/ 860324 w 24439481"/>
              <a:gd name="connsiteY153" fmla="*/ 0 h 527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24439481" h="5270554">
                <a:moveTo>
                  <a:pt x="20890493" y="1700735"/>
                </a:moveTo>
                <a:cubicBezTo>
                  <a:pt x="21548665" y="1700735"/>
                  <a:pt x="22045057" y="1877723"/>
                  <a:pt x="22379677" y="2231697"/>
                </a:cubicBezTo>
                <a:cubicBezTo>
                  <a:pt x="22714289" y="2585671"/>
                  <a:pt x="22881597" y="3100041"/>
                  <a:pt x="22881597" y="3774805"/>
                </a:cubicBezTo>
                <a:cubicBezTo>
                  <a:pt x="22881597" y="4365223"/>
                  <a:pt x="22753503" y="4831781"/>
                  <a:pt x="22497315" y="5174477"/>
                </a:cubicBezTo>
                <a:lnTo>
                  <a:pt x="22416171" y="5270554"/>
                </a:lnTo>
                <a:lnTo>
                  <a:pt x="21255623" y="5270554"/>
                </a:lnTo>
                <a:lnTo>
                  <a:pt x="21311139" y="5228532"/>
                </a:lnTo>
                <a:cubicBezTo>
                  <a:pt x="21377769" y="5169551"/>
                  <a:pt x="21433899" y="5092875"/>
                  <a:pt x="21479529" y="4998505"/>
                </a:cubicBezTo>
                <a:cubicBezTo>
                  <a:pt x="21601209" y="4746851"/>
                  <a:pt x="21662049" y="4338951"/>
                  <a:pt x="21662049" y="3774805"/>
                </a:cubicBezTo>
                <a:cubicBezTo>
                  <a:pt x="21662049" y="3210657"/>
                  <a:pt x="21601209" y="2801375"/>
                  <a:pt x="21479529" y="2546955"/>
                </a:cubicBezTo>
                <a:cubicBezTo>
                  <a:pt x="21357849" y="2292537"/>
                  <a:pt x="21161505" y="2165327"/>
                  <a:pt x="20890493" y="2165327"/>
                </a:cubicBezTo>
                <a:cubicBezTo>
                  <a:pt x="20619481" y="2165327"/>
                  <a:pt x="20423133" y="2292537"/>
                  <a:pt x="20301457" y="2546955"/>
                </a:cubicBezTo>
                <a:cubicBezTo>
                  <a:pt x="20179781" y="2801375"/>
                  <a:pt x="20118941" y="3210657"/>
                  <a:pt x="20118941" y="3774805"/>
                </a:cubicBezTo>
                <a:cubicBezTo>
                  <a:pt x="20118941" y="4338951"/>
                  <a:pt x="20179781" y="4746851"/>
                  <a:pt x="20301457" y="4998505"/>
                </a:cubicBezTo>
                <a:cubicBezTo>
                  <a:pt x="20347085" y="5092875"/>
                  <a:pt x="20403215" y="5169551"/>
                  <a:pt x="20469845" y="5228532"/>
                </a:cubicBezTo>
                <a:lnTo>
                  <a:pt x="20525361" y="5270554"/>
                </a:lnTo>
                <a:lnTo>
                  <a:pt x="19361035" y="5270554"/>
                </a:lnTo>
                <a:lnTo>
                  <a:pt x="19283673" y="5179597"/>
                </a:lnTo>
                <a:cubicBezTo>
                  <a:pt x="19027481" y="4839018"/>
                  <a:pt x="18899389" y="4373520"/>
                  <a:pt x="18899389" y="3783101"/>
                </a:cubicBezTo>
                <a:cubicBezTo>
                  <a:pt x="18899389" y="3102806"/>
                  <a:pt x="19066693" y="2585671"/>
                  <a:pt x="19401313" y="2231697"/>
                </a:cubicBezTo>
                <a:cubicBezTo>
                  <a:pt x="19735929" y="1877723"/>
                  <a:pt x="20232321" y="1700735"/>
                  <a:pt x="20890493" y="1700735"/>
                </a:cubicBezTo>
                <a:close/>
                <a:moveTo>
                  <a:pt x="14877435" y="1700735"/>
                </a:moveTo>
                <a:lnTo>
                  <a:pt x="15018472" y="1775402"/>
                </a:lnTo>
                <a:lnTo>
                  <a:pt x="15018472" y="5234949"/>
                </a:lnTo>
                <a:lnTo>
                  <a:pt x="15072511" y="5270554"/>
                </a:lnTo>
                <a:lnTo>
                  <a:pt x="13805128" y="5270554"/>
                </a:lnTo>
                <a:lnTo>
                  <a:pt x="13848697" y="5234949"/>
                </a:lnTo>
                <a:lnTo>
                  <a:pt x="13848697" y="2845621"/>
                </a:lnTo>
                <a:cubicBezTo>
                  <a:pt x="13848697" y="2646511"/>
                  <a:pt x="13811365" y="2509623"/>
                  <a:pt x="13736698" y="2434957"/>
                </a:cubicBezTo>
                <a:cubicBezTo>
                  <a:pt x="13662032" y="2360289"/>
                  <a:pt x="13527910" y="2317425"/>
                  <a:pt x="13334328" y="2306363"/>
                </a:cubicBezTo>
                <a:lnTo>
                  <a:pt x="13359218" y="1982809"/>
                </a:lnTo>
                <a:cubicBezTo>
                  <a:pt x="13442179" y="1966216"/>
                  <a:pt x="13591514" y="1941327"/>
                  <a:pt x="13807216" y="1908143"/>
                </a:cubicBezTo>
                <a:cubicBezTo>
                  <a:pt x="14399016" y="1808587"/>
                  <a:pt x="14755756" y="1739451"/>
                  <a:pt x="14877435" y="1700735"/>
                </a:cubicBezTo>
                <a:close/>
                <a:moveTo>
                  <a:pt x="9958537" y="1700735"/>
                </a:moveTo>
                <a:lnTo>
                  <a:pt x="10107868" y="1775402"/>
                </a:lnTo>
                <a:lnTo>
                  <a:pt x="10190832" y="2331253"/>
                </a:lnTo>
                <a:cubicBezTo>
                  <a:pt x="10428659" y="1910908"/>
                  <a:pt x="10821350" y="1700735"/>
                  <a:pt x="11368902" y="1700735"/>
                </a:cubicBezTo>
                <a:cubicBezTo>
                  <a:pt x="11861149" y="1700735"/>
                  <a:pt x="12240014" y="1866661"/>
                  <a:pt x="12505493" y="2198513"/>
                </a:cubicBezTo>
                <a:cubicBezTo>
                  <a:pt x="12770973" y="2530363"/>
                  <a:pt x="12903713" y="3017078"/>
                  <a:pt x="12903713" y="3658657"/>
                </a:cubicBezTo>
                <a:cubicBezTo>
                  <a:pt x="12903713" y="4282951"/>
                  <a:pt x="12781970" y="4775974"/>
                  <a:pt x="12538482" y="5137727"/>
                </a:cubicBezTo>
                <a:lnTo>
                  <a:pt x="12437457" y="5270554"/>
                </a:lnTo>
                <a:lnTo>
                  <a:pt x="11208332" y="5270554"/>
                </a:lnTo>
                <a:lnTo>
                  <a:pt x="11260662" y="5230737"/>
                </a:lnTo>
                <a:cubicBezTo>
                  <a:pt x="11542996" y="4981200"/>
                  <a:pt x="11684161" y="4457173"/>
                  <a:pt x="11684161" y="3658657"/>
                </a:cubicBezTo>
                <a:cubicBezTo>
                  <a:pt x="11684161" y="3160881"/>
                  <a:pt x="11628853" y="2793079"/>
                  <a:pt x="11518238" y="2555252"/>
                </a:cubicBezTo>
                <a:cubicBezTo>
                  <a:pt x="11407620" y="2317425"/>
                  <a:pt x="11236164" y="2198513"/>
                  <a:pt x="11003868" y="2198513"/>
                </a:cubicBezTo>
                <a:cubicBezTo>
                  <a:pt x="10766041" y="2198513"/>
                  <a:pt x="10579375" y="2314660"/>
                  <a:pt x="10443870" y="2546955"/>
                </a:cubicBezTo>
                <a:cubicBezTo>
                  <a:pt x="10308364" y="2779251"/>
                  <a:pt x="10240611" y="3116633"/>
                  <a:pt x="10240611" y="3559101"/>
                </a:cubicBezTo>
                <a:lnTo>
                  <a:pt x="10240611" y="5234949"/>
                </a:lnTo>
                <a:lnTo>
                  <a:pt x="10301138" y="5270554"/>
                </a:lnTo>
                <a:lnTo>
                  <a:pt x="9070834" y="5270554"/>
                </a:lnTo>
                <a:lnTo>
                  <a:pt x="9070834" y="2845621"/>
                </a:lnTo>
                <a:cubicBezTo>
                  <a:pt x="9070834" y="2646511"/>
                  <a:pt x="9033503" y="2509623"/>
                  <a:pt x="8958834" y="2434957"/>
                </a:cubicBezTo>
                <a:cubicBezTo>
                  <a:pt x="8884169" y="2360289"/>
                  <a:pt x="8750047" y="2317425"/>
                  <a:pt x="8556467" y="2306363"/>
                </a:cubicBezTo>
                <a:lnTo>
                  <a:pt x="8581354" y="1982809"/>
                </a:lnTo>
                <a:cubicBezTo>
                  <a:pt x="8620071" y="1971747"/>
                  <a:pt x="8660169" y="1963451"/>
                  <a:pt x="8701653" y="1957920"/>
                </a:cubicBezTo>
                <a:cubicBezTo>
                  <a:pt x="8743133" y="1952389"/>
                  <a:pt x="8780465" y="1946858"/>
                  <a:pt x="8813650" y="1941327"/>
                </a:cubicBezTo>
                <a:cubicBezTo>
                  <a:pt x="8907675" y="1924735"/>
                  <a:pt x="9090194" y="1890167"/>
                  <a:pt x="9361205" y="1837624"/>
                </a:cubicBezTo>
                <a:cubicBezTo>
                  <a:pt x="9632215" y="1785081"/>
                  <a:pt x="9831327" y="1739451"/>
                  <a:pt x="9958537" y="1700735"/>
                </a:cubicBezTo>
                <a:close/>
                <a:moveTo>
                  <a:pt x="5937464" y="1700735"/>
                </a:moveTo>
                <a:cubicBezTo>
                  <a:pt x="6523734" y="1700735"/>
                  <a:pt x="6967585" y="1811353"/>
                  <a:pt x="7269016" y="2032587"/>
                </a:cubicBezTo>
                <a:cubicBezTo>
                  <a:pt x="7570448" y="2253821"/>
                  <a:pt x="7721162" y="2580141"/>
                  <a:pt x="7721162" y="3011547"/>
                </a:cubicBezTo>
                <a:lnTo>
                  <a:pt x="7721162" y="5268135"/>
                </a:lnTo>
                <a:lnTo>
                  <a:pt x="7724081" y="5270554"/>
                </a:lnTo>
                <a:lnTo>
                  <a:pt x="5977222" y="5270554"/>
                </a:lnTo>
                <a:lnTo>
                  <a:pt x="6067223" y="5237153"/>
                </a:lnTo>
                <a:cubicBezTo>
                  <a:pt x="6227531" y="5165857"/>
                  <a:pt x="6388919" y="5035147"/>
                  <a:pt x="6551388" y="4845024"/>
                </a:cubicBezTo>
                <a:lnTo>
                  <a:pt x="6551388" y="3940730"/>
                </a:lnTo>
                <a:lnTo>
                  <a:pt x="6136575" y="3973915"/>
                </a:lnTo>
                <a:cubicBezTo>
                  <a:pt x="5832378" y="3996039"/>
                  <a:pt x="5613909" y="4065174"/>
                  <a:pt x="5481169" y="4181322"/>
                </a:cubicBezTo>
                <a:cubicBezTo>
                  <a:pt x="5348429" y="4297469"/>
                  <a:pt x="5282059" y="4474457"/>
                  <a:pt x="5282059" y="4712283"/>
                </a:cubicBezTo>
                <a:cubicBezTo>
                  <a:pt x="5282059" y="4900333"/>
                  <a:pt x="5324922" y="5045517"/>
                  <a:pt x="5410651" y="5147838"/>
                </a:cubicBezTo>
                <a:cubicBezTo>
                  <a:pt x="5453515" y="5198999"/>
                  <a:pt x="5505712" y="5237369"/>
                  <a:pt x="5567241" y="5262949"/>
                </a:cubicBezTo>
                <a:lnTo>
                  <a:pt x="5593483" y="5270554"/>
                </a:lnTo>
                <a:lnTo>
                  <a:pt x="4273512" y="5270554"/>
                </a:lnTo>
                <a:lnTo>
                  <a:pt x="4263691" y="5249468"/>
                </a:lnTo>
                <a:cubicBezTo>
                  <a:pt x="4212531" y="5120875"/>
                  <a:pt x="4186951" y="4972234"/>
                  <a:pt x="4186951" y="4803543"/>
                </a:cubicBezTo>
                <a:cubicBezTo>
                  <a:pt x="4186951" y="4444037"/>
                  <a:pt x="4325221" y="4160581"/>
                  <a:pt x="4601764" y="3953175"/>
                </a:cubicBezTo>
                <a:cubicBezTo>
                  <a:pt x="4878307" y="3745767"/>
                  <a:pt x="5284824" y="3622706"/>
                  <a:pt x="5821317" y="3583990"/>
                </a:cubicBezTo>
                <a:lnTo>
                  <a:pt x="6551388" y="3534213"/>
                </a:lnTo>
                <a:lnTo>
                  <a:pt x="6551388" y="3053029"/>
                </a:lnTo>
                <a:cubicBezTo>
                  <a:pt x="6551388" y="2665869"/>
                  <a:pt x="6505758" y="2397623"/>
                  <a:pt x="6414500" y="2248290"/>
                </a:cubicBezTo>
                <a:cubicBezTo>
                  <a:pt x="6323241" y="2098957"/>
                  <a:pt x="6164229" y="2024291"/>
                  <a:pt x="5937464" y="2024291"/>
                </a:cubicBezTo>
                <a:cubicBezTo>
                  <a:pt x="5782600" y="2024291"/>
                  <a:pt x="5654008" y="2064389"/>
                  <a:pt x="5551688" y="2144587"/>
                </a:cubicBezTo>
                <a:cubicBezTo>
                  <a:pt x="5449367" y="2224783"/>
                  <a:pt x="5398206" y="2325722"/>
                  <a:pt x="5398206" y="2447401"/>
                </a:cubicBezTo>
                <a:cubicBezTo>
                  <a:pt x="5398206" y="2585671"/>
                  <a:pt x="5459046" y="2701819"/>
                  <a:pt x="5580724" y="2795844"/>
                </a:cubicBezTo>
                <a:cubicBezTo>
                  <a:pt x="5553070" y="2934115"/>
                  <a:pt x="5486700" y="3044733"/>
                  <a:pt x="5381614" y="3127695"/>
                </a:cubicBezTo>
                <a:cubicBezTo>
                  <a:pt x="5276528" y="3210657"/>
                  <a:pt x="5149318" y="3252139"/>
                  <a:pt x="4999985" y="3252139"/>
                </a:cubicBezTo>
                <a:cubicBezTo>
                  <a:pt x="4817467" y="3252139"/>
                  <a:pt x="4665368" y="3194065"/>
                  <a:pt x="4543690" y="3077917"/>
                </a:cubicBezTo>
                <a:cubicBezTo>
                  <a:pt x="4422011" y="2961769"/>
                  <a:pt x="4361171" y="2817967"/>
                  <a:pt x="4361171" y="2646511"/>
                </a:cubicBezTo>
                <a:cubicBezTo>
                  <a:pt x="4361171" y="2353376"/>
                  <a:pt x="4500826" y="2122463"/>
                  <a:pt x="4780134" y="1953772"/>
                </a:cubicBezTo>
                <a:cubicBezTo>
                  <a:pt x="5059441" y="1785081"/>
                  <a:pt x="5445219" y="1700735"/>
                  <a:pt x="5937464" y="1700735"/>
                </a:cubicBezTo>
                <a:close/>
                <a:moveTo>
                  <a:pt x="16973841" y="937479"/>
                </a:moveTo>
                <a:lnTo>
                  <a:pt x="17513097" y="937479"/>
                </a:lnTo>
                <a:lnTo>
                  <a:pt x="17513097" y="1816883"/>
                </a:lnTo>
                <a:lnTo>
                  <a:pt x="18575021" y="1816883"/>
                </a:lnTo>
                <a:lnTo>
                  <a:pt x="18575021" y="2356141"/>
                </a:lnTo>
                <a:lnTo>
                  <a:pt x="17504801" y="2356141"/>
                </a:lnTo>
                <a:lnTo>
                  <a:pt x="17504801" y="4778653"/>
                </a:lnTo>
                <a:cubicBezTo>
                  <a:pt x="17504801" y="4933517"/>
                  <a:pt x="17540753" y="5045517"/>
                  <a:pt x="17612653" y="5114653"/>
                </a:cubicBezTo>
                <a:cubicBezTo>
                  <a:pt x="17684553" y="5183789"/>
                  <a:pt x="17781345" y="5218357"/>
                  <a:pt x="17903025" y="5218357"/>
                </a:cubicBezTo>
                <a:cubicBezTo>
                  <a:pt x="17997045" y="5218357"/>
                  <a:pt x="18097985" y="5198999"/>
                  <a:pt x="18205837" y="5160282"/>
                </a:cubicBezTo>
                <a:cubicBezTo>
                  <a:pt x="18313689" y="5121567"/>
                  <a:pt x="18411861" y="5071789"/>
                  <a:pt x="18500357" y="5010949"/>
                </a:cubicBezTo>
                <a:lnTo>
                  <a:pt x="18648701" y="5270554"/>
                </a:lnTo>
                <a:lnTo>
                  <a:pt x="16396689" y="5270554"/>
                </a:lnTo>
                <a:lnTo>
                  <a:pt x="16366398" y="5177135"/>
                </a:lnTo>
                <a:cubicBezTo>
                  <a:pt x="16339954" y="5078098"/>
                  <a:pt x="16326732" y="4967395"/>
                  <a:pt x="16326732" y="4845024"/>
                </a:cubicBezTo>
                <a:lnTo>
                  <a:pt x="16326732" y="2356141"/>
                </a:lnTo>
                <a:lnTo>
                  <a:pt x="15737695" y="2356141"/>
                </a:lnTo>
                <a:lnTo>
                  <a:pt x="15737695" y="1974513"/>
                </a:lnTo>
                <a:cubicBezTo>
                  <a:pt x="16008706" y="1869427"/>
                  <a:pt x="16250682" y="1729773"/>
                  <a:pt x="16463620" y="1555551"/>
                </a:cubicBezTo>
                <a:cubicBezTo>
                  <a:pt x="16676556" y="1381329"/>
                  <a:pt x="16846629" y="1175305"/>
                  <a:pt x="16973841" y="937479"/>
                </a:cubicBezTo>
                <a:close/>
                <a:moveTo>
                  <a:pt x="24439481" y="87774"/>
                </a:moveTo>
                <a:lnTo>
                  <a:pt x="24439481" y="5270554"/>
                </a:lnTo>
                <a:lnTo>
                  <a:pt x="23762441" y="5270554"/>
                </a:lnTo>
                <a:lnTo>
                  <a:pt x="23806009" y="5234949"/>
                </a:lnTo>
                <a:lnTo>
                  <a:pt x="23806009" y="1153181"/>
                </a:lnTo>
                <a:cubicBezTo>
                  <a:pt x="23806009" y="948540"/>
                  <a:pt x="23768673" y="808886"/>
                  <a:pt x="23694009" y="734220"/>
                </a:cubicBezTo>
                <a:cubicBezTo>
                  <a:pt x="23619341" y="659553"/>
                  <a:pt x="23485221" y="616689"/>
                  <a:pt x="23291637" y="605627"/>
                </a:cubicBezTo>
                <a:lnTo>
                  <a:pt x="23316529" y="282073"/>
                </a:lnTo>
                <a:cubicBezTo>
                  <a:pt x="23399489" y="265480"/>
                  <a:pt x="23548825" y="240591"/>
                  <a:pt x="23764525" y="207406"/>
                </a:cubicBezTo>
                <a:cubicBezTo>
                  <a:pt x="23986451" y="170073"/>
                  <a:pt x="24175323" y="137018"/>
                  <a:pt x="24331137" y="108240"/>
                </a:cubicBezTo>
                <a:close/>
                <a:moveTo>
                  <a:pt x="14354770" y="41481"/>
                </a:moveTo>
                <a:cubicBezTo>
                  <a:pt x="14570474" y="41481"/>
                  <a:pt x="14733634" y="91259"/>
                  <a:pt x="14844251" y="190813"/>
                </a:cubicBezTo>
                <a:cubicBezTo>
                  <a:pt x="14954867" y="290369"/>
                  <a:pt x="15010176" y="434171"/>
                  <a:pt x="15010176" y="622219"/>
                </a:cubicBezTo>
                <a:cubicBezTo>
                  <a:pt x="15010176" y="810269"/>
                  <a:pt x="14954867" y="954071"/>
                  <a:pt x="14844251" y="1053626"/>
                </a:cubicBezTo>
                <a:cubicBezTo>
                  <a:pt x="14733634" y="1153181"/>
                  <a:pt x="14570474" y="1202959"/>
                  <a:pt x="14354770" y="1202959"/>
                </a:cubicBezTo>
                <a:cubicBezTo>
                  <a:pt x="14133536" y="1202959"/>
                  <a:pt x="13967611" y="1153181"/>
                  <a:pt x="13856994" y="1053626"/>
                </a:cubicBezTo>
                <a:cubicBezTo>
                  <a:pt x="13746377" y="954071"/>
                  <a:pt x="13691069" y="810269"/>
                  <a:pt x="13691069" y="622219"/>
                </a:cubicBezTo>
                <a:cubicBezTo>
                  <a:pt x="13691069" y="235060"/>
                  <a:pt x="13912302" y="41481"/>
                  <a:pt x="14354770" y="41481"/>
                </a:cubicBezTo>
                <a:close/>
                <a:moveTo>
                  <a:pt x="860324" y="0"/>
                </a:moveTo>
                <a:lnTo>
                  <a:pt x="1009656" y="82962"/>
                </a:lnTo>
                <a:lnTo>
                  <a:pt x="1009656" y="3600583"/>
                </a:lnTo>
                <a:lnTo>
                  <a:pt x="2171135" y="2480585"/>
                </a:lnTo>
                <a:cubicBezTo>
                  <a:pt x="2215383" y="2425277"/>
                  <a:pt x="2237506" y="2375499"/>
                  <a:pt x="2237506" y="2331253"/>
                </a:cubicBezTo>
                <a:cubicBezTo>
                  <a:pt x="2237506" y="2242759"/>
                  <a:pt x="2194642" y="2180537"/>
                  <a:pt x="2108913" y="2144587"/>
                </a:cubicBezTo>
                <a:cubicBezTo>
                  <a:pt x="2023186" y="2108635"/>
                  <a:pt x="1925013" y="2090661"/>
                  <a:pt x="1814397" y="2090661"/>
                </a:cubicBezTo>
                <a:lnTo>
                  <a:pt x="1880766" y="1767106"/>
                </a:lnTo>
                <a:lnTo>
                  <a:pt x="3813799" y="1767106"/>
                </a:lnTo>
                <a:lnTo>
                  <a:pt x="3747428" y="2090661"/>
                </a:lnTo>
                <a:cubicBezTo>
                  <a:pt x="3437699" y="2107253"/>
                  <a:pt x="3194344" y="2215105"/>
                  <a:pt x="3017357" y="2414215"/>
                </a:cubicBezTo>
                <a:lnTo>
                  <a:pt x="2229209" y="3194065"/>
                </a:lnTo>
                <a:lnTo>
                  <a:pt x="3481948" y="5151986"/>
                </a:lnTo>
                <a:cubicBezTo>
                  <a:pt x="3520663" y="5187937"/>
                  <a:pt x="3561972" y="5220949"/>
                  <a:pt x="3605873" y="5251023"/>
                </a:cubicBezTo>
                <a:lnTo>
                  <a:pt x="3639337" y="5270554"/>
                </a:lnTo>
                <a:lnTo>
                  <a:pt x="2284386" y="5270554"/>
                </a:lnTo>
                <a:lnTo>
                  <a:pt x="1457657" y="3965619"/>
                </a:lnTo>
                <a:lnTo>
                  <a:pt x="1009656" y="4413618"/>
                </a:lnTo>
                <a:lnTo>
                  <a:pt x="1009656" y="5234949"/>
                </a:lnTo>
                <a:lnTo>
                  <a:pt x="1059390" y="5270554"/>
                </a:lnTo>
                <a:lnTo>
                  <a:pt x="0" y="5270554"/>
                </a:lnTo>
                <a:lnTo>
                  <a:pt x="0" y="171671"/>
                </a:lnTo>
                <a:lnTo>
                  <a:pt x="1010" y="171499"/>
                </a:lnTo>
                <a:cubicBezTo>
                  <a:pt x="467417" y="91043"/>
                  <a:pt x="753856" y="33876"/>
                  <a:pt x="860324" y="0"/>
                </a:cubicBezTo>
                <a:close/>
              </a:path>
            </a:pathLst>
          </a:custGeom>
          <a:solidFill>
            <a:srgbClr val="FEFAE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FEFAE9"/>
              </a:solidFill>
              <a:latin typeface="+mj-lt"/>
            </a:endParaRPr>
          </a:p>
        </p:txBody>
      </p:sp>
      <p:sp>
        <p:nvSpPr>
          <p:cNvPr id="10" name="TextovéPole kapitola" hidden="1">
            <a:extLst>
              <a:ext uri="{FF2B5EF4-FFF2-40B4-BE49-F238E27FC236}">
                <a16:creationId xmlns:a16="http://schemas.microsoft.com/office/drawing/2014/main" id="{89FF37AF-6BF5-44C1-85A3-E35AA73C3A9E}"/>
              </a:ext>
            </a:extLst>
          </p:cNvPr>
          <p:cNvSpPr txBox="1"/>
          <p:nvPr userDrawn="1"/>
        </p:nvSpPr>
        <p:spPr>
          <a:xfrm>
            <a:off x="-503690" y="3196945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924201"/>
            <a:ext cx="9793288" cy="2298521"/>
          </a:xfrm>
        </p:spPr>
        <p:txBody>
          <a:bodyPr anchor="t" anchorCtr="0">
            <a:normAutofit/>
          </a:bodyPr>
          <a:lstStyle>
            <a:lvl1pPr algn="ctr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Nadpis úč. Y 21,79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22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294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A54A8D0A-871B-4047-A577-00421E53409E}"/>
              </a:ext>
            </a:extLst>
          </p:cNvPr>
          <p:cNvSpPr>
            <a:spLocks noChangeAspect="1"/>
          </p:cNvSpPr>
          <p:nvPr userDrawn="1"/>
        </p:nvSpPr>
        <p:spPr>
          <a:xfrm>
            <a:off x="6933600" y="934200"/>
            <a:ext cx="3605400" cy="3605400"/>
          </a:xfrm>
          <a:prstGeom prst="ellipse">
            <a:avLst/>
          </a:pr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3051810"/>
            <a:ext cx="9793288" cy="3113247"/>
          </a:xfrm>
        </p:spPr>
        <p:txBody>
          <a:bodyPr anchor="t" anchorCtr="0">
            <a:normAutofit/>
          </a:bodyPr>
          <a:lstStyle>
            <a:lvl1pPr algn="ctr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cxnSp>
        <p:nvCxnSpPr>
          <p:cNvPr id="16" name="Nadpis úč. Y 21,79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22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78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7A3537EE-BA5B-D9D7-5BC3-039015B9D0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774372"/>
            <a:ext cx="4674670" cy="4390685"/>
          </a:xfrm>
        </p:spPr>
        <p:txBody>
          <a:bodyPr anchor="t" anchorCtr="0">
            <a:noAutofit/>
          </a:bodyPr>
          <a:lstStyle>
            <a:lvl1pPr algn="l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Podnadpis úč. Y 21,71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0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Nadpis úč. Y 16,49 cm" hidden="1">
            <a:extLst>
              <a:ext uri="{FF2B5EF4-FFF2-40B4-BE49-F238E27FC236}">
                <a16:creationId xmlns:a16="http://schemas.microsoft.com/office/drawing/2014/main" id="{45D38BD9-E549-4ACF-9FDE-A47AD8DA1A76}"/>
              </a:ext>
            </a:extLst>
          </p:cNvPr>
          <p:cNvCxnSpPr/>
          <p:nvPr userDrawn="1"/>
        </p:nvCxnSpPr>
        <p:spPr>
          <a:xfrm>
            <a:off x="0" y="2968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Kapitola shora Y 26,42 cm" hidden="1">
            <a:extLst>
              <a:ext uri="{FF2B5EF4-FFF2-40B4-BE49-F238E27FC236}">
                <a16:creationId xmlns:a16="http://schemas.microsoft.com/office/drawing/2014/main" id="{F59F4CB9-6856-4449-9F6C-3818BCCBC5C9}"/>
              </a:ext>
            </a:extLst>
          </p:cNvPr>
          <p:cNvCxnSpPr/>
          <p:nvPr userDrawn="1"/>
        </p:nvCxnSpPr>
        <p:spPr>
          <a:xfrm>
            <a:off x="0" y="475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kapitola" hidden="1">
            <a:extLst>
              <a:ext uri="{FF2B5EF4-FFF2-40B4-BE49-F238E27FC236}">
                <a16:creationId xmlns:a16="http://schemas.microsoft.com/office/drawing/2014/main" id="{F030BDE9-3CFF-4CA4-9E38-297607F7993E}"/>
              </a:ext>
            </a:extLst>
          </p:cNvPr>
          <p:cNvSpPr txBox="1"/>
          <p:nvPr userDrawn="1"/>
        </p:nvSpPr>
        <p:spPr>
          <a:xfrm>
            <a:off x="-481165" y="3726332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EDF5FC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2772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47A52931-96DB-4B2F-8D25-1A6F986A5588}"/>
              </a:ext>
            </a:extLst>
          </p:cNvPr>
          <p:cNvSpPr>
            <a:spLocks noChangeAspect="1"/>
          </p:cNvSpPr>
          <p:nvPr userDrawn="1"/>
        </p:nvSpPr>
        <p:spPr>
          <a:xfrm>
            <a:off x="9887400" y="0"/>
            <a:ext cx="2304600" cy="1924201"/>
          </a:xfrm>
          <a:custGeom>
            <a:avLst/>
            <a:gdLst>
              <a:gd name="connsiteX0" fmla="*/ 15360 w 4609200"/>
              <a:gd name="connsiteY0" fmla="*/ 0 h 3848401"/>
              <a:gd name="connsiteX1" fmla="*/ 4609200 w 4609200"/>
              <a:gd name="connsiteY1" fmla="*/ 0 h 3848401"/>
              <a:gd name="connsiteX2" fmla="*/ 4609200 w 4609200"/>
              <a:gd name="connsiteY2" fmla="*/ 3685011 h 3848401"/>
              <a:gd name="connsiteX3" fmla="*/ 4598136 w 4609200"/>
              <a:gd name="connsiteY3" fmla="*/ 3689061 h 3848401"/>
              <a:gd name="connsiteX4" fmla="*/ 3544200 w 4609200"/>
              <a:gd name="connsiteY4" fmla="*/ 3848401 h 3848401"/>
              <a:gd name="connsiteX5" fmla="*/ 0 w 4609200"/>
              <a:gd name="connsiteY5" fmla="*/ 304200 h 384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9200" h="3848401">
                <a:moveTo>
                  <a:pt x="15360" y="0"/>
                </a:moveTo>
                <a:lnTo>
                  <a:pt x="4609200" y="0"/>
                </a:lnTo>
                <a:lnTo>
                  <a:pt x="4609200" y="3685011"/>
                </a:lnTo>
                <a:lnTo>
                  <a:pt x="4598136" y="3689061"/>
                </a:lnTo>
                <a:cubicBezTo>
                  <a:pt x="4265198" y="3792615"/>
                  <a:pt x="3911214" y="3848401"/>
                  <a:pt x="3544200" y="3848401"/>
                </a:cubicBezTo>
                <a:cubicBezTo>
                  <a:pt x="1586792" y="3848401"/>
                  <a:pt x="0" y="2261608"/>
                  <a:pt x="0" y="30420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TextovéPole kapitola ořez">
            <a:extLst>
              <a:ext uri="{FF2B5EF4-FFF2-40B4-BE49-F238E27FC236}">
                <a16:creationId xmlns:a16="http://schemas.microsoft.com/office/drawing/2014/main" id="{BF079830-CB2C-4B7F-9621-63FB50C7BA72}"/>
              </a:ext>
            </a:extLst>
          </p:cNvPr>
          <p:cNvSpPr txBox="1"/>
          <p:nvPr userDrawn="1"/>
        </p:nvSpPr>
        <p:spPr>
          <a:xfrm>
            <a:off x="-9247" y="4753665"/>
            <a:ext cx="12219741" cy="2104335"/>
          </a:xfrm>
          <a:custGeom>
            <a:avLst/>
            <a:gdLst>
              <a:gd name="connsiteX0" fmla="*/ 20919996 w 24439482"/>
              <a:gd name="connsiteY0" fmla="*/ 1700736 h 4208670"/>
              <a:gd name="connsiteX1" fmla="*/ 22409176 w 24439482"/>
              <a:gd name="connsiteY1" fmla="*/ 2231697 h 4208670"/>
              <a:gd name="connsiteX2" fmla="*/ 22911100 w 24439482"/>
              <a:gd name="connsiteY2" fmla="*/ 3774804 h 4208670"/>
              <a:gd name="connsiteX3" fmla="*/ 22903258 w 24439482"/>
              <a:gd name="connsiteY3" fmla="*/ 4020257 h 4208670"/>
              <a:gd name="connsiteX4" fmla="*/ 22884008 w 24439482"/>
              <a:gd name="connsiteY4" fmla="*/ 4208670 h 4208670"/>
              <a:gd name="connsiteX5" fmla="*/ 21676876 w 24439482"/>
              <a:gd name="connsiteY5" fmla="*/ 4208670 h 4208670"/>
              <a:gd name="connsiteX6" fmla="*/ 21680140 w 24439482"/>
              <a:gd name="connsiteY6" fmla="*/ 4168618 h 4208670"/>
              <a:gd name="connsiteX7" fmla="*/ 21691548 w 24439482"/>
              <a:gd name="connsiteY7" fmla="*/ 3774804 h 4208670"/>
              <a:gd name="connsiteX8" fmla="*/ 21509028 w 24439482"/>
              <a:gd name="connsiteY8" fmla="*/ 2546956 h 4208670"/>
              <a:gd name="connsiteX9" fmla="*/ 20919996 w 24439482"/>
              <a:gd name="connsiteY9" fmla="*/ 2165327 h 4208670"/>
              <a:gd name="connsiteX10" fmla="*/ 20330960 w 24439482"/>
              <a:gd name="connsiteY10" fmla="*/ 2546956 h 4208670"/>
              <a:gd name="connsiteX11" fmla="*/ 20148440 w 24439482"/>
              <a:gd name="connsiteY11" fmla="*/ 3774804 h 4208670"/>
              <a:gd name="connsiteX12" fmla="*/ 20159848 w 24439482"/>
              <a:gd name="connsiteY12" fmla="*/ 4168618 h 4208670"/>
              <a:gd name="connsiteX13" fmla="*/ 20163112 w 24439482"/>
              <a:gd name="connsiteY13" fmla="*/ 4208670 h 4208670"/>
              <a:gd name="connsiteX14" fmla="*/ 18955154 w 24439482"/>
              <a:gd name="connsiteY14" fmla="*/ 4208670 h 4208670"/>
              <a:gd name="connsiteX15" fmla="*/ 18936730 w 24439482"/>
              <a:gd name="connsiteY15" fmla="*/ 4028488 h 4208670"/>
              <a:gd name="connsiteX16" fmla="*/ 18928888 w 24439482"/>
              <a:gd name="connsiteY16" fmla="*/ 3783100 h 4208670"/>
              <a:gd name="connsiteX17" fmla="*/ 19430816 w 24439482"/>
              <a:gd name="connsiteY17" fmla="*/ 2231697 h 4208670"/>
              <a:gd name="connsiteX18" fmla="*/ 20919996 w 24439482"/>
              <a:gd name="connsiteY18" fmla="*/ 1700736 h 4208670"/>
              <a:gd name="connsiteX19" fmla="*/ 14906937 w 24439482"/>
              <a:gd name="connsiteY19" fmla="*/ 1700736 h 4208670"/>
              <a:gd name="connsiteX20" fmla="*/ 15047974 w 24439482"/>
              <a:gd name="connsiteY20" fmla="*/ 1775402 h 4208670"/>
              <a:gd name="connsiteX21" fmla="*/ 15047974 w 24439482"/>
              <a:gd name="connsiteY21" fmla="*/ 4208670 h 4208670"/>
              <a:gd name="connsiteX22" fmla="*/ 13878198 w 24439482"/>
              <a:gd name="connsiteY22" fmla="*/ 4208670 h 4208670"/>
              <a:gd name="connsiteX23" fmla="*/ 13878198 w 24439482"/>
              <a:gd name="connsiteY23" fmla="*/ 2845622 h 4208670"/>
              <a:gd name="connsiteX24" fmla="*/ 13766199 w 24439482"/>
              <a:gd name="connsiteY24" fmla="*/ 2434956 h 4208670"/>
              <a:gd name="connsiteX25" fmla="*/ 13363830 w 24439482"/>
              <a:gd name="connsiteY25" fmla="*/ 2306364 h 4208670"/>
              <a:gd name="connsiteX26" fmla="*/ 13388718 w 24439482"/>
              <a:gd name="connsiteY26" fmla="*/ 1982809 h 4208670"/>
              <a:gd name="connsiteX27" fmla="*/ 13836717 w 24439482"/>
              <a:gd name="connsiteY27" fmla="*/ 1908142 h 4208670"/>
              <a:gd name="connsiteX28" fmla="*/ 14906937 w 24439482"/>
              <a:gd name="connsiteY28" fmla="*/ 1700736 h 4208670"/>
              <a:gd name="connsiteX29" fmla="*/ 9988037 w 24439482"/>
              <a:gd name="connsiteY29" fmla="*/ 1700736 h 4208670"/>
              <a:gd name="connsiteX30" fmla="*/ 10137371 w 24439482"/>
              <a:gd name="connsiteY30" fmla="*/ 1775402 h 4208670"/>
              <a:gd name="connsiteX31" fmla="*/ 10220332 w 24439482"/>
              <a:gd name="connsiteY31" fmla="*/ 2331252 h 4208670"/>
              <a:gd name="connsiteX32" fmla="*/ 11398404 w 24439482"/>
              <a:gd name="connsiteY32" fmla="*/ 1700736 h 4208670"/>
              <a:gd name="connsiteX33" fmla="*/ 12534994 w 24439482"/>
              <a:gd name="connsiteY33" fmla="*/ 2198512 h 4208670"/>
              <a:gd name="connsiteX34" fmla="*/ 12933214 w 24439482"/>
              <a:gd name="connsiteY34" fmla="*/ 3658657 h 4208670"/>
              <a:gd name="connsiteX35" fmla="*/ 12903400 w 24439482"/>
              <a:gd name="connsiteY35" fmla="*/ 4161619 h 4208670"/>
              <a:gd name="connsiteX36" fmla="*/ 12895687 w 24439482"/>
              <a:gd name="connsiteY36" fmla="*/ 4208670 h 4208670"/>
              <a:gd name="connsiteX37" fmla="*/ 11686170 w 24439482"/>
              <a:gd name="connsiteY37" fmla="*/ 4208670 h 4208670"/>
              <a:gd name="connsiteX38" fmla="*/ 11699664 w 24439482"/>
              <a:gd name="connsiteY38" fmla="*/ 4066989 h 4208670"/>
              <a:gd name="connsiteX39" fmla="*/ 11713663 w 24439482"/>
              <a:gd name="connsiteY39" fmla="*/ 3658657 h 4208670"/>
              <a:gd name="connsiteX40" fmla="*/ 11547739 w 24439482"/>
              <a:gd name="connsiteY40" fmla="*/ 2555252 h 4208670"/>
              <a:gd name="connsiteX41" fmla="*/ 11033369 w 24439482"/>
              <a:gd name="connsiteY41" fmla="*/ 2198512 h 4208670"/>
              <a:gd name="connsiteX42" fmla="*/ 10473370 w 24439482"/>
              <a:gd name="connsiteY42" fmla="*/ 2546956 h 4208670"/>
              <a:gd name="connsiteX43" fmla="*/ 10270112 w 24439482"/>
              <a:gd name="connsiteY43" fmla="*/ 3559102 h 4208670"/>
              <a:gd name="connsiteX44" fmla="*/ 10270112 w 24439482"/>
              <a:gd name="connsiteY44" fmla="*/ 4208670 h 4208670"/>
              <a:gd name="connsiteX45" fmla="*/ 9100336 w 24439482"/>
              <a:gd name="connsiteY45" fmla="*/ 4208670 h 4208670"/>
              <a:gd name="connsiteX46" fmla="*/ 9100336 w 24439482"/>
              <a:gd name="connsiteY46" fmla="*/ 2845622 h 4208670"/>
              <a:gd name="connsiteX47" fmla="*/ 8988334 w 24439482"/>
              <a:gd name="connsiteY47" fmla="*/ 2434956 h 4208670"/>
              <a:gd name="connsiteX48" fmla="*/ 8585968 w 24439482"/>
              <a:gd name="connsiteY48" fmla="*/ 2306364 h 4208670"/>
              <a:gd name="connsiteX49" fmla="*/ 8610854 w 24439482"/>
              <a:gd name="connsiteY49" fmla="*/ 1982809 h 4208670"/>
              <a:gd name="connsiteX50" fmla="*/ 8731153 w 24439482"/>
              <a:gd name="connsiteY50" fmla="*/ 1957920 h 4208670"/>
              <a:gd name="connsiteX51" fmla="*/ 8843151 w 24439482"/>
              <a:gd name="connsiteY51" fmla="*/ 1941328 h 4208670"/>
              <a:gd name="connsiteX52" fmla="*/ 9390706 w 24439482"/>
              <a:gd name="connsiteY52" fmla="*/ 1837624 h 4208670"/>
              <a:gd name="connsiteX53" fmla="*/ 9988037 w 24439482"/>
              <a:gd name="connsiteY53" fmla="*/ 1700736 h 4208670"/>
              <a:gd name="connsiteX54" fmla="*/ 5966965 w 24439482"/>
              <a:gd name="connsiteY54" fmla="*/ 1700736 h 4208670"/>
              <a:gd name="connsiteX55" fmla="*/ 7298518 w 24439482"/>
              <a:gd name="connsiteY55" fmla="*/ 2032587 h 4208670"/>
              <a:gd name="connsiteX56" fmla="*/ 7750664 w 24439482"/>
              <a:gd name="connsiteY56" fmla="*/ 3011547 h 4208670"/>
              <a:gd name="connsiteX57" fmla="*/ 7750664 w 24439482"/>
              <a:gd name="connsiteY57" fmla="*/ 4208670 h 4208670"/>
              <a:gd name="connsiteX58" fmla="*/ 6580889 w 24439482"/>
              <a:gd name="connsiteY58" fmla="*/ 4208670 h 4208670"/>
              <a:gd name="connsiteX59" fmla="*/ 6580889 w 24439482"/>
              <a:gd name="connsiteY59" fmla="*/ 3940730 h 4208670"/>
              <a:gd name="connsiteX60" fmla="*/ 6166076 w 24439482"/>
              <a:gd name="connsiteY60" fmla="*/ 3973915 h 4208670"/>
              <a:gd name="connsiteX61" fmla="*/ 5510670 w 24439482"/>
              <a:gd name="connsiteY61" fmla="*/ 4181322 h 4208670"/>
              <a:gd name="connsiteX62" fmla="*/ 5486489 w 24439482"/>
              <a:gd name="connsiteY62" fmla="*/ 4208670 h 4208670"/>
              <a:gd name="connsiteX63" fmla="*/ 4393783 w 24439482"/>
              <a:gd name="connsiteY63" fmla="*/ 4208670 h 4208670"/>
              <a:gd name="connsiteX64" fmla="*/ 4449784 w 24439482"/>
              <a:gd name="connsiteY64" fmla="*/ 4122989 h 4208670"/>
              <a:gd name="connsiteX65" fmla="*/ 4631265 w 24439482"/>
              <a:gd name="connsiteY65" fmla="*/ 3953174 h 4208670"/>
              <a:gd name="connsiteX66" fmla="*/ 5850818 w 24439482"/>
              <a:gd name="connsiteY66" fmla="*/ 3583990 h 4208670"/>
              <a:gd name="connsiteX67" fmla="*/ 6580889 w 24439482"/>
              <a:gd name="connsiteY67" fmla="*/ 3534213 h 4208670"/>
              <a:gd name="connsiteX68" fmla="*/ 6580889 w 24439482"/>
              <a:gd name="connsiteY68" fmla="*/ 3053029 h 4208670"/>
              <a:gd name="connsiteX69" fmla="*/ 6444001 w 24439482"/>
              <a:gd name="connsiteY69" fmla="*/ 2248290 h 4208670"/>
              <a:gd name="connsiteX70" fmla="*/ 5966965 w 24439482"/>
              <a:gd name="connsiteY70" fmla="*/ 2024291 h 4208670"/>
              <a:gd name="connsiteX71" fmla="*/ 5581189 w 24439482"/>
              <a:gd name="connsiteY71" fmla="*/ 2144586 h 4208670"/>
              <a:gd name="connsiteX72" fmla="*/ 5427707 w 24439482"/>
              <a:gd name="connsiteY72" fmla="*/ 2447400 h 4208670"/>
              <a:gd name="connsiteX73" fmla="*/ 5610225 w 24439482"/>
              <a:gd name="connsiteY73" fmla="*/ 2795844 h 4208670"/>
              <a:gd name="connsiteX74" fmla="*/ 5411115 w 24439482"/>
              <a:gd name="connsiteY74" fmla="*/ 3127695 h 4208670"/>
              <a:gd name="connsiteX75" fmla="*/ 5029485 w 24439482"/>
              <a:gd name="connsiteY75" fmla="*/ 3252140 h 4208670"/>
              <a:gd name="connsiteX76" fmla="*/ 4573191 w 24439482"/>
              <a:gd name="connsiteY76" fmla="*/ 3077918 h 4208670"/>
              <a:gd name="connsiteX77" fmla="*/ 4390673 w 24439482"/>
              <a:gd name="connsiteY77" fmla="*/ 2646511 h 4208670"/>
              <a:gd name="connsiteX78" fmla="*/ 4809635 w 24439482"/>
              <a:gd name="connsiteY78" fmla="*/ 1953772 h 4208670"/>
              <a:gd name="connsiteX79" fmla="*/ 5966965 w 24439482"/>
              <a:gd name="connsiteY79" fmla="*/ 1700736 h 4208670"/>
              <a:gd name="connsiteX80" fmla="*/ 17003340 w 24439482"/>
              <a:gd name="connsiteY80" fmla="*/ 937478 h 4208670"/>
              <a:gd name="connsiteX81" fmla="*/ 17542600 w 24439482"/>
              <a:gd name="connsiteY81" fmla="*/ 937478 h 4208670"/>
              <a:gd name="connsiteX82" fmla="*/ 17542600 w 24439482"/>
              <a:gd name="connsiteY82" fmla="*/ 1816883 h 4208670"/>
              <a:gd name="connsiteX83" fmla="*/ 18604524 w 24439482"/>
              <a:gd name="connsiteY83" fmla="*/ 1816883 h 4208670"/>
              <a:gd name="connsiteX84" fmla="*/ 18604524 w 24439482"/>
              <a:gd name="connsiteY84" fmla="*/ 2356142 h 4208670"/>
              <a:gd name="connsiteX85" fmla="*/ 17534304 w 24439482"/>
              <a:gd name="connsiteY85" fmla="*/ 2356142 h 4208670"/>
              <a:gd name="connsiteX86" fmla="*/ 17534304 w 24439482"/>
              <a:gd name="connsiteY86" fmla="*/ 4208670 h 4208670"/>
              <a:gd name="connsiteX87" fmla="*/ 16356233 w 24439482"/>
              <a:gd name="connsiteY87" fmla="*/ 4208670 h 4208670"/>
              <a:gd name="connsiteX88" fmla="*/ 16356233 w 24439482"/>
              <a:gd name="connsiteY88" fmla="*/ 2356142 h 4208670"/>
              <a:gd name="connsiteX89" fmla="*/ 15767196 w 24439482"/>
              <a:gd name="connsiteY89" fmla="*/ 2356142 h 4208670"/>
              <a:gd name="connsiteX90" fmla="*/ 15767196 w 24439482"/>
              <a:gd name="connsiteY90" fmla="*/ 1974513 h 4208670"/>
              <a:gd name="connsiteX91" fmla="*/ 16493121 w 24439482"/>
              <a:gd name="connsiteY91" fmla="*/ 1555551 h 4208670"/>
              <a:gd name="connsiteX92" fmla="*/ 17003340 w 24439482"/>
              <a:gd name="connsiteY92" fmla="*/ 937478 h 4208670"/>
              <a:gd name="connsiteX93" fmla="*/ 24439482 w 24439482"/>
              <a:gd name="connsiteY93" fmla="*/ 93346 h 4208670"/>
              <a:gd name="connsiteX94" fmla="*/ 24439482 w 24439482"/>
              <a:gd name="connsiteY94" fmla="*/ 4208670 h 4208670"/>
              <a:gd name="connsiteX95" fmla="*/ 23835512 w 24439482"/>
              <a:gd name="connsiteY95" fmla="*/ 4208670 h 4208670"/>
              <a:gd name="connsiteX96" fmla="*/ 23835512 w 24439482"/>
              <a:gd name="connsiteY96" fmla="*/ 1153182 h 4208670"/>
              <a:gd name="connsiteX97" fmla="*/ 23723512 w 24439482"/>
              <a:gd name="connsiteY97" fmla="*/ 734220 h 4208670"/>
              <a:gd name="connsiteX98" fmla="*/ 23321140 w 24439482"/>
              <a:gd name="connsiteY98" fmla="*/ 605627 h 4208670"/>
              <a:gd name="connsiteX99" fmla="*/ 23346028 w 24439482"/>
              <a:gd name="connsiteY99" fmla="*/ 282072 h 4208670"/>
              <a:gd name="connsiteX100" fmla="*/ 23794028 w 24439482"/>
              <a:gd name="connsiteY100" fmla="*/ 207406 h 4208670"/>
              <a:gd name="connsiteX101" fmla="*/ 24360638 w 24439482"/>
              <a:gd name="connsiteY101" fmla="*/ 108240 h 4208670"/>
              <a:gd name="connsiteX102" fmla="*/ 14384271 w 24439482"/>
              <a:gd name="connsiteY102" fmla="*/ 41481 h 4208670"/>
              <a:gd name="connsiteX103" fmla="*/ 14873751 w 24439482"/>
              <a:gd name="connsiteY103" fmla="*/ 190814 h 4208670"/>
              <a:gd name="connsiteX104" fmla="*/ 15039677 w 24439482"/>
              <a:gd name="connsiteY104" fmla="*/ 622220 h 4208670"/>
              <a:gd name="connsiteX105" fmla="*/ 14873751 w 24439482"/>
              <a:gd name="connsiteY105" fmla="*/ 1053626 h 4208670"/>
              <a:gd name="connsiteX106" fmla="*/ 14384271 w 24439482"/>
              <a:gd name="connsiteY106" fmla="*/ 1202960 h 4208670"/>
              <a:gd name="connsiteX107" fmla="*/ 13886496 w 24439482"/>
              <a:gd name="connsiteY107" fmla="*/ 1053626 h 4208670"/>
              <a:gd name="connsiteX108" fmla="*/ 13720569 w 24439482"/>
              <a:gd name="connsiteY108" fmla="*/ 622220 h 4208670"/>
              <a:gd name="connsiteX109" fmla="*/ 14384271 w 24439482"/>
              <a:gd name="connsiteY109" fmla="*/ 41481 h 4208670"/>
              <a:gd name="connsiteX110" fmla="*/ 889826 w 24439482"/>
              <a:gd name="connsiteY110" fmla="*/ 0 h 4208670"/>
              <a:gd name="connsiteX111" fmla="*/ 1039159 w 24439482"/>
              <a:gd name="connsiteY111" fmla="*/ 82962 h 4208670"/>
              <a:gd name="connsiteX112" fmla="*/ 1039159 w 24439482"/>
              <a:gd name="connsiteY112" fmla="*/ 3600582 h 4208670"/>
              <a:gd name="connsiteX113" fmla="*/ 2200638 w 24439482"/>
              <a:gd name="connsiteY113" fmla="*/ 2480586 h 4208670"/>
              <a:gd name="connsiteX114" fmla="*/ 2267006 w 24439482"/>
              <a:gd name="connsiteY114" fmla="*/ 2331252 h 4208670"/>
              <a:gd name="connsiteX115" fmla="*/ 2138415 w 24439482"/>
              <a:gd name="connsiteY115" fmla="*/ 2144586 h 4208670"/>
              <a:gd name="connsiteX116" fmla="*/ 1843896 w 24439482"/>
              <a:gd name="connsiteY116" fmla="*/ 2090660 h 4208670"/>
              <a:gd name="connsiteX117" fmla="*/ 1910267 w 24439482"/>
              <a:gd name="connsiteY117" fmla="*/ 1767106 h 4208670"/>
              <a:gd name="connsiteX118" fmla="*/ 3843300 w 24439482"/>
              <a:gd name="connsiteY118" fmla="*/ 1767106 h 4208670"/>
              <a:gd name="connsiteX119" fmla="*/ 3776929 w 24439482"/>
              <a:gd name="connsiteY119" fmla="*/ 2090660 h 4208670"/>
              <a:gd name="connsiteX120" fmla="*/ 3046858 w 24439482"/>
              <a:gd name="connsiteY120" fmla="*/ 2414215 h 4208670"/>
              <a:gd name="connsiteX121" fmla="*/ 2258710 w 24439482"/>
              <a:gd name="connsiteY121" fmla="*/ 3194065 h 4208670"/>
              <a:gd name="connsiteX122" fmla="*/ 2907886 w 24439482"/>
              <a:gd name="connsiteY122" fmla="*/ 4208670 h 4208670"/>
              <a:gd name="connsiteX123" fmla="*/ 1641138 w 24439482"/>
              <a:gd name="connsiteY123" fmla="*/ 4208670 h 4208670"/>
              <a:gd name="connsiteX124" fmla="*/ 1487156 w 24439482"/>
              <a:gd name="connsiteY124" fmla="*/ 3965619 h 4208670"/>
              <a:gd name="connsiteX125" fmla="*/ 1244105 w 24439482"/>
              <a:gd name="connsiteY125" fmla="*/ 4208670 h 4208670"/>
              <a:gd name="connsiteX126" fmla="*/ 0 w 24439482"/>
              <a:gd name="connsiteY126" fmla="*/ 4208670 h 4208670"/>
              <a:gd name="connsiteX127" fmla="*/ 0 w 24439482"/>
              <a:gd name="connsiteY127" fmla="*/ 176693 h 4208670"/>
              <a:gd name="connsiteX128" fmla="*/ 30513 w 24439482"/>
              <a:gd name="connsiteY128" fmla="*/ 171499 h 4208670"/>
              <a:gd name="connsiteX129" fmla="*/ 889826 w 24439482"/>
              <a:gd name="connsiteY129" fmla="*/ 0 h 42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4439482" h="4208670">
                <a:moveTo>
                  <a:pt x="20919996" y="1700736"/>
                </a:moveTo>
                <a:cubicBezTo>
                  <a:pt x="21578164" y="1700736"/>
                  <a:pt x="22074556" y="1877723"/>
                  <a:pt x="22409176" y="2231697"/>
                </a:cubicBezTo>
                <a:cubicBezTo>
                  <a:pt x="22743792" y="2585672"/>
                  <a:pt x="22911100" y="3100040"/>
                  <a:pt x="22911100" y="3774804"/>
                </a:cubicBezTo>
                <a:cubicBezTo>
                  <a:pt x="22911100" y="3859150"/>
                  <a:pt x="22908486" y="3940967"/>
                  <a:pt x="22903258" y="4020257"/>
                </a:cubicBezTo>
                <a:lnTo>
                  <a:pt x="22884008" y="4208670"/>
                </a:lnTo>
                <a:lnTo>
                  <a:pt x="21676876" y="4208670"/>
                </a:lnTo>
                <a:lnTo>
                  <a:pt x="21680140" y="4168618"/>
                </a:lnTo>
                <a:cubicBezTo>
                  <a:pt x="21687746" y="4047112"/>
                  <a:pt x="21691548" y="3915841"/>
                  <a:pt x="21691548" y="3774804"/>
                </a:cubicBezTo>
                <a:cubicBezTo>
                  <a:pt x="21691548" y="3210658"/>
                  <a:pt x="21630708" y="2801375"/>
                  <a:pt x="21509028" y="2546956"/>
                </a:cubicBezTo>
                <a:cubicBezTo>
                  <a:pt x="21387352" y="2292536"/>
                  <a:pt x="21191004" y="2165327"/>
                  <a:pt x="20919996" y="2165327"/>
                </a:cubicBezTo>
                <a:cubicBezTo>
                  <a:pt x="20648980" y="2165327"/>
                  <a:pt x="20452636" y="2292536"/>
                  <a:pt x="20330960" y="2546956"/>
                </a:cubicBezTo>
                <a:cubicBezTo>
                  <a:pt x="20209280" y="2801375"/>
                  <a:pt x="20148440" y="3210658"/>
                  <a:pt x="20148440" y="3774804"/>
                </a:cubicBezTo>
                <a:cubicBezTo>
                  <a:pt x="20148440" y="3915841"/>
                  <a:pt x="20152242" y="4047112"/>
                  <a:pt x="20159848" y="4168618"/>
                </a:cubicBezTo>
                <a:lnTo>
                  <a:pt x="20163112" y="4208670"/>
                </a:lnTo>
                <a:lnTo>
                  <a:pt x="18955154" y="4208670"/>
                </a:lnTo>
                <a:lnTo>
                  <a:pt x="18936730" y="4028488"/>
                </a:lnTo>
                <a:cubicBezTo>
                  <a:pt x="18931502" y="3949242"/>
                  <a:pt x="18928888" y="3867446"/>
                  <a:pt x="18928888" y="3783100"/>
                </a:cubicBezTo>
                <a:cubicBezTo>
                  <a:pt x="18928888" y="3102806"/>
                  <a:pt x="19096196" y="2585672"/>
                  <a:pt x="19430816" y="2231697"/>
                </a:cubicBezTo>
                <a:cubicBezTo>
                  <a:pt x="19765428" y="1877723"/>
                  <a:pt x="20261820" y="1700736"/>
                  <a:pt x="20919996" y="1700736"/>
                </a:cubicBezTo>
                <a:close/>
                <a:moveTo>
                  <a:pt x="14906937" y="1700736"/>
                </a:moveTo>
                <a:lnTo>
                  <a:pt x="15047974" y="1775402"/>
                </a:lnTo>
                <a:lnTo>
                  <a:pt x="15047974" y="4208670"/>
                </a:lnTo>
                <a:lnTo>
                  <a:pt x="13878198" y="4208670"/>
                </a:lnTo>
                <a:lnTo>
                  <a:pt x="13878198" y="2845622"/>
                </a:lnTo>
                <a:cubicBezTo>
                  <a:pt x="13878198" y="2646511"/>
                  <a:pt x="13840866" y="2509622"/>
                  <a:pt x="13766199" y="2434956"/>
                </a:cubicBezTo>
                <a:cubicBezTo>
                  <a:pt x="13691534" y="2360290"/>
                  <a:pt x="13557409" y="2317426"/>
                  <a:pt x="13363830" y="2306364"/>
                </a:cubicBezTo>
                <a:lnTo>
                  <a:pt x="13388718" y="1982809"/>
                </a:lnTo>
                <a:cubicBezTo>
                  <a:pt x="13471680" y="1966216"/>
                  <a:pt x="13621013" y="1941328"/>
                  <a:pt x="13836717" y="1908142"/>
                </a:cubicBezTo>
                <a:cubicBezTo>
                  <a:pt x="14428518" y="1808587"/>
                  <a:pt x="14785257" y="1739452"/>
                  <a:pt x="14906937" y="1700736"/>
                </a:cubicBezTo>
                <a:close/>
                <a:moveTo>
                  <a:pt x="9988037" y="1700736"/>
                </a:moveTo>
                <a:lnTo>
                  <a:pt x="10137371" y="1775402"/>
                </a:lnTo>
                <a:lnTo>
                  <a:pt x="10220332" y="2331252"/>
                </a:lnTo>
                <a:cubicBezTo>
                  <a:pt x="10458158" y="1910908"/>
                  <a:pt x="10850851" y="1700736"/>
                  <a:pt x="11398404" y="1700736"/>
                </a:cubicBezTo>
                <a:cubicBezTo>
                  <a:pt x="11890651" y="1700736"/>
                  <a:pt x="12269516" y="1866661"/>
                  <a:pt x="12534994" y="2198512"/>
                </a:cubicBezTo>
                <a:cubicBezTo>
                  <a:pt x="12800475" y="2530363"/>
                  <a:pt x="12933214" y="3017078"/>
                  <a:pt x="12933214" y="3658657"/>
                </a:cubicBezTo>
                <a:cubicBezTo>
                  <a:pt x="12933214" y="3837027"/>
                  <a:pt x="12923275" y="4004681"/>
                  <a:pt x="12903400" y="4161619"/>
                </a:cubicBezTo>
                <a:lnTo>
                  <a:pt x="12895687" y="4208670"/>
                </a:lnTo>
                <a:lnTo>
                  <a:pt x="11686170" y="4208670"/>
                </a:lnTo>
                <a:lnTo>
                  <a:pt x="11699664" y="4066989"/>
                </a:lnTo>
                <a:cubicBezTo>
                  <a:pt x="11708997" y="3939953"/>
                  <a:pt x="11713663" y="3803842"/>
                  <a:pt x="11713663" y="3658657"/>
                </a:cubicBezTo>
                <a:cubicBezTo>
                  <a:pt x="11713663" y="3160880"/>
                  <a:pt x="11658354" y="2793078"/>
                  <a:pt x="11547739" y="2555252"/>
                </a:cubicBezTo>
                <a:cubicBezTo>
                  <a:pt x="11437123" y="2317426"/>
                  <a:pt x="11265665" y="2198512"/>
                  <a:pt x="11033369" y="2198512"/>
                </a:cubicBezTo>
                <a:cubicBezTo>
                  <a:pt x="10795540" y="2198512"/>
                  <a:pt x="10608878" y="2314660"/>
                  <a:pt x="10473370" y="2546956"/>
                </a:cubicBezTo>
                <a:cubicBezTo>
                  <a:pt x="10337866" y="2779252"/>
                  <a:pt x="10270112" y="3116634"/>
                  <a:pt x="10270112" y="3559102"/>
                </a:cubicBezTo>
                <a:lnTo>
                  <a:pt x="10270112" y="4208670"/>
                </a:lnTo>
                <a:lnTo>
                  <a:pt x="9100336" y="4208670"/>
                </a:lnTo>
                <a:lnTo>
                  <a:pt x="9100336" y="2845622"/>
                </a:lnTo>
                <a:cubicBezTo>
                  <a:pt x="9100336" y="2646511"/>
                  <a:pt x="9063004" y="2509622"/>
                  <a:pt x="8988334" y="2434956"/>
                </a:cubicBezTo>
                <a:cubicBezTo>
                  <a:pt x="8913671" y="2360290"/>
                  <a:pt x="8779548" y="2317426"/>
                  <a:pt x="8585968" y="2306364"/>
                </a:cubicBezTo>
                <a:lnTo>
                  <a:pt x="8610854" y="1982809"/>
                </a:lnTo>
                <a:cubicBezTo>
                  <a:pt x="8649572" y="1971747"/>
                  <a:pt x="8689671" y="1963451"/>
                  <a:pt x="8731153" y="1957920"/>
                </a:cubicBezTo>
                <a:cubicBezTo>
                  <a:pt x="8772633" y="1952389"/>
                  <a:pt x="8809966" y="1946858"/>
                  <a:pt x="8843151" y="1941328"/>
                </a:cubicBezTo>
                <a:cubicBezTo>
                  <a:pt x="8937176" y="1924735"/>
                  <a:pt x="9119693" y="1890168"/>
                  <a:pt x="9390706" y="1837624"/>
                </a:cubicBezTo>
                <a:cubicBezTo>
                  <a:pt x="9661716" y="1785081"/>
                  <a:pt x="9860827" y="1739452"/>
                  <a:pt x="9988037" y="1700736"/>
                </a:cubicBezTo>
                <a:close/>
                <a:moveTo>
                  <a:pt x="5966965" y="1700736"/>
                </a:moveTo>
                <a:cubicBezTo>
                  <a:pt x="6553235" y="1700736"/>
                  <a:pt x="6997086" y="1811352"/>
                  <a:pt x="7298518" y="2032587"/>
                </a:cubicBezTo>
                <a:cubicBezTo>
                  <a:pt x="7599949" y="2253820"/>
                  <a:pt x="7750664" y="2580141"/>
                  <a:pt x="7750664" y="3011547"/>
                </a:cubicBezTo>
                <a:lnTo>
                  <a:pt x="7750664" y="4208670"/>
                </a:lnTo>
                <a:lnTo>
                  <a:pt x="6580889" y="4208670"/>
                </a:lnTo>
                <a:lnTo>
                  <a:pt x="6580889" y="3940730"/>
                </a:lnTo>
                <a:lnTo>
                  <a:pt x="6166076" y="3973915"/>
                </a:lnTo>
                <a:cubicBezTo>
                  <a:pt x="5861880" y="3996038"/>
                  <a:pt x="5643410" y="4065174"/>
                  <a:pt x="5510670" y="4181322"/>
                </a:cubicBezTo>
                <a:lnTo>
                  <a:pt x="5486489" y="4208670"/>
                </a:lnTo>
                <a:lnTo>
                  <a:pt x="4393783" y="4208670"/>
                </a:lnTo>
                <a:lnTo>
                  <a:pt x="4449784" y="4122989"/>
                </a:lnTo>
                <a:cubicBezTo>
                  <a:pt x="4501635" y="4061631"/>
                  <a:pt x="4562129" y="4005026"/>
                  <a:pt x="4631265" y="3953174"/>
                </a:cubicBezTo>
                <a:cubicBezTo>
                  <a:pt x="4907808" y="3745768"/>
                  <a:pt x="5314325" y="3622706"/>
                  <a:pt x="5850818" y="3583990"/>
                </a:cubicBezTo>
                <a:lnTo>
                  <a:pt x="6580889" y="3534213"/>
                </a:lnTo>
                <a:lnTo>
                  <a:pt x="6580889" y="3053029"/>
                </a:lnTo>
                <a:cubicBezTo>
                  <a:pt x="6580889" y="2665870"/>
                  <a:pt x="6535260" y="2397623"/>
                  <a:pt x="6444001" y="2248290"/>
                </a:cubicBezTo>
                <a:cubicBezTo>
                  <a:pt x="6352742" y="2098957"/>
                  <a:pt x="6193730" y="2024291"/>
                  <a:pt x="5966965" y="2024291"/>
                </a:cubicBezTo>
                <a:cubicBezTo>
                  <a:pt x="5812101" y="2024291"/>
                  <a:pt x="5683509" y="2064389"/>
                  <a:pt x="5581189" y="2144586"/>
                </a:cubicBezTo>
                <a:cubicBezTo>
                  <a:pt x="5478868" y="2224784"/>
                  <a:pt x="5427707" y="2325722"/>
                  <a:pt x="5427707" y="2447400"/>
                </a:cubicBezTo>
                <a:cubicBezTo>
                  <a:pt x="5427707" y="2585672"/>
                  <a:pt x="5488547" y="2701820"/>
                  <a:pt x="5610225" y="2795844"/>
                </a:cubicBezTo>
                <a:cubicBezTo>
                  <a:pt x="5582571" y="2934115"/>
                  <a:pt x="5516201" y="3044733"/>
                  <a:pt x="5411115" y="3127695"/>
                </a:cubicBezTo>
                <a:cubicBezTo>
                  <a:pt x="5306029" y="3210658"/>
                  <a:pt x="5178819" y="3252140"/>
                  <a:pt x="5029485" y="3252140"/>
                </a:cubicBezTo>
                <a:cubicBezTo>
                  <a:pt x="4846968" y="3252140"/>
                  <a:pt x="4694869" y="3194065"/>
                  <a:pt x="4573191" y="3077918"/>
                </a:cubicBezTo>
                <a:cubicBezTo>
                  <a:pt x="4451511" y="2961769"/>
                  <a:pt x="4390673" y="2817968"/>
                  <a:pt x="4390673" y="2646511"/>
                </a:cubicBezTo>
                <a:cubicBezTo>
                  <a:pt x="4390673" y="2353376"/>
                  <a:pt x="4530327" y="2122463"/>
                  <a:pt x="4809635" y="1953772"/>
                </a:cubicBezTo>
                <a:cubicBezTo>
                  <a:pt x="5088943" y="1785081"/>
                  <a:pt x="5474720" y="1700736"/>
                  <a:pt x="5966965" y="1700736"/>
                </a:cubicBezTo>
                <a:close/>
                <a:moveTo>
                  <a:pt x="17003340" y="937478"/>
                </a:moveTo>
                <a:lnTo>
                  <a:pt x="17542600" y="937478"/>
                </a:lnTo>
                <a:lnTo>
                  <a:pt x="17542600" y="1816883"/>
                </a:lnTo>
                <a:lnTo>
                  <a:pt x="18604524" y="1816883"/>
                </a:lnTo>
                <a:lnTo>
                  <a:pt x="18604524" y="2356142"/>
                </a:lnTo>
                <a:lnTo>
                  <a:pt x="17534304" y="2356142"/>
                </a:lnTo>
                <a:lnTo>
                  <a:pt x="17534304" y="4208670"/>
                </a:lnTo>
                <a:lnTo>
                  <a:pt x="16356233" y="4208670"/>
                </a:lnTo>
                <a:lnTo>
                  <a:pt x="16356233" y="2356142"/>
                </a:lnTo>
                <a:lnTo>
                  <a:pt x="15767196" y="2356142"/>
                </a:lnTo>
                <a:lnTo>
                  <a:pt x="15767196" y="1974513"/>
                </a:lnTo>
                <a:cubicBezTo>
                  <a:pt x="16038207" y="1869426"/>
                  <a:pt x="16280183" y="1729773"/>
                  <a:pt x="16493121" y="1555551"/>
                </a:cubicBezTo>
                <a:cubicBezTo>
                  <a:pt x="16706057" y="1381329"/>
                  <a:pt x="16876132" y="1175305"/>
                  <a:pt x="17003340" y="937478"/>
                </a:cubicBezTo>
                <a:close/>
                <a:moveTo>
                  <a:pt x="24439482" y="93346"/>
                </a:moveTo>
                <a:lnTo>
                  <a:pt x="24439482" y="4208670"/>
                </a:lnTo>
                <a:lnTo>
                  <a:pt x="23835512" y="4208670"/>
                </a:lnTo>
                <a:lnTo>
                  <a:pt x="23835512" y="1153182"/>
                </a:lnTo>
                <a:cubicBezTo>
                  <a:pt x="23835512" y="948540"/>
                  <a:pt x="23798176" y="808886"/>
                  <a:pt x="23723512" y="734220"/>
                </a:cubicBezTo>
                <a:cubicBezTo>
                  <a:pt x="23648844" y="659553"/>
                  <a:pt x="23514720" y="616688"/>
                  <a:pt x="23321140" y="605627"/>
                </a:cubicBezTo>
                <a:lnTo>
                  <a:pt x="23346028" y="282072"/>
                </a:lnTo>
                <a:cubicBezTo>
                  <a:pt x="23428992" y="265480"/>
                  <a:pt x="23578324" y="240591"/>
                  <a:pt x="23794028" y="207406"/>
                </a:cubicBezTo>
                <a:cubicBezTo>
                  <a:pt x="24015954" y="170073"/>
                  <a:pt x="24204824" y="137017"/>
                  <a:pt x="24360638" y="108240"/>
                </a:cubicBezTo>
                <a:close/>
                <a:moveTo>
                  <a:pt x="14384271" y="41481"/>
                </a:moveTo>
                <a:cubicBezTo>
                  <a:pt x="14599974" y="41481"/>
                  <a:pt x="14763134" y="91258"/>
                  <a:pt x="14873751" y="190814"/>
                </a:cubicBezTo>
                <a:cubicBezTo>
                  <a:pt x="14984369" y="290369"/>
                  <a:pt x="15039677" y="434170"/>
                  <a:pt x="15039677" y="622220"/>
                </a:cubicBezTo>
                <a:cubicBezTo>
                  <a:pt x="15039677" y="810269"/>
                  <a:pt x="14984369" y="954071"/>
                  <a:pt x="14873751" y="1053626"/>
                </a:cubicBezTo>
                <a:cubicBezTo>
                  <a:pt x="14763134" y="1153182"/>
                  <a:pt x="14599974" y="1202960"/>
                  <a:pt x="14384271" y="1202960"/>
                </a:cubicBezTo>
                <a:cubicBezTo>
                  <a:pt x="14163037" y="1202960"/>
                  <a:pt x="13997112" y="1153182"/>
                  <a:pt x="13886496" y="1053626"/>
                </a:cubicBezTo>
                <a:cubicBezTo>
                  <a:pt x="13775878" y="954071"/>
                  <a:pt x="13720569" y="810269"/>
                  <a:pt x="13720569" y="622220"/>
                </a:cubicBezTo>
                <a:cubicBezTo>
                  <a:pt x="13720569" y="235060"/>
                  <a:pt x="13941804" y="41481"/>
                  <a:pt x="14384271" y="41481"/>
                </a:cubicBezTo>
                <a:close/>
                <a:moveTo>
                  <a:pt x="889826" y="0"/>
                </a:moveTo>
                <a:lnTo>
                  <a:pt x="1039159" y="82962"/>
                </a:lnTo>
                <a:lnTo>
                  <a:pt x="1039159" y="3600582"/>
                </a:lnTo>
                <a:lnTo>
                  <a:pt x="2200638" y="2480586"/>
                </a:lnTo>
                <a:cubicBezTo>
                  <a:pt x="2244883" y="2425278"/>
                  <a:pt x="2267006" y="2375500"/>
                  <a:pt x="2267006" y="2331252"/>
                </a:cubicBezTo>
                <a:cubicBezTo>
                  <a:pt x="2267006" y="2242759"/>
                  <a:pt x="2224143" y="2180537"/>
                  <a:pt x="2138415" y="2144586"/>
                </a:cubicBezTo>
                <a:cubicBezTo>
                  <a:pt x="2052685" y="2108636"/>
                  <a:pt x="1954514" y="2090660"/>
                  <a:pt x="1843896" y="2090660"/>
                </a:cubicBezTo>
                <a:lnTo>
                  <a:pt x="1910267" y="1767106"/>
                </a:lnTo>
                <a:lnTo>
                  <a:pt x="3843300" y="1767106"/>
                </a:lnTo>
                <a:lnTo>
                  <a:pt x="3776929" y="2090660"/>
                </a:lnTo>
                <a:cubicBezTo>
                  <a:pt x="3467201" y="2107253"/>
                  <a:pt x="3223845" y="2215104"/>
                  <a:pt x="3046858" y="2414215"/>
                </a:cubicBezTo>
                <a:lnTo>
                  <a:pt x="2258710" y="3194065"/>
                </a:lnTo>
                <a:lnTo>
                  <a:pt x="2907886" y="4208670"/>
                </a:lnTo>
                <a:lnTo>
                  <a:pt x="1641138" y="4208670"/>
                </a:lnTo>
                <a:lnTo>
                  <a:pt x="1487156" y="3965619"/>
                </a:lnTo>
                <a:lnTo>
                  <a:pt x="1244105" y="4208670"/>
                </a:lnTo>
                <a:lnTo>
                  <a:pt x="0" y="4208670"/>
                </a:lnTo>
                <a:lnTo>
                  <a:pt x="0" y="176693"/>
                </a:lnTo>
                <a:lnTo>
                  <a:pt x="30513" y="171499"/>
                </a:lnTo>
                <a:cubicBezTo>
                  <a:pt x="496918" y="91043"/>
                  <a:pt x="783356" y="33876"/>
                  <a:pt x="889826" y="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EDF5FC"/>
              </a:solidFill>
              <a:latin typeface="+mj-lt"/>
            </a:endParaRPr>
          </a:p>
        </p:txBody>
      </p:sp>
      <p:sp>
        <p:nvSpPr>
          <p:cNvPr id="11" name="Zástupný text Podnadpis">
            <a:extLst>
              <a:ext uri="{FF2B5EF4-FFF2-40B4-BE49-F238E27FC236}">
                <a16:creationId xmlns:a16="http://schemas.microsoft.com/office/drawing/2014/main" id="{DBF4C9EC-07B3-401C-A50F-D18FE771B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357" y="3429000"/>
            <a:ext cx="9793288" cy="2736057"/>
          </a:xfrm>
        </p:spPr>
        <p:txBody>
          <a:bodyPr>
            <a:noAutofit/>
          </a:bodyPr>
          <a:lstStyle>
            <a:lvl1pPr algn="ctr">
              <a:lnSpc>
                <a:spcPts val="3750"/>
              </a:lnSpc>
              <a:defRPr sz="3500">
                <a:latin typeface="+mj-lt"/>
              </a:defRPr>
            </a:lvl1pPr>
            <a:lvl2pPr algn="ctr">
              <a:defRPr sz="3600">
                <a:latin typeface="+mj-lt"/>
              </a:defRPr>
            </a:lvl2pPr>
            <a:lvl3pPr algn="ctr">
              <a:defRPr sz="3600">
                <a:latin typeface="+mj-lt"/>
              </a:defRPr>
            </a:lvl3pPr>
            <a:lvl4pPr algn="ctr">
              <a:defRPr sz="3600">
                <a:latin typeface="+mj-lt"/>
              </a:defRPr>
            </a:lvl4pPr>
            <a:lvl5pPr algn="ctr">
              <a:defRPr sz="3600">
                <a:latin typeface="+mj-lt"/>
              </a:defRPr>
            </a:lvl5pPr>
          </a:lstStyle>
          <a:p>
            <a:pPr lvl="0"/>
            <a:r>
              <a:rPr lang="cs-CZ" dirty="0"/>
              <a:t>Podnadpis nebo popis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692945"/>
            <a:ext cx="9793288" cy="2520000"/>
          </a:xfrm>
        </p:spPr>
        <p:txBody>
          <a:bodyPr anchor="b" anchorCtr="0">
            <a:normAutofit/>
          </a:bodyPr>
          <a:lstStyle>
            <a:lvl1pPr algn="ctr">
              <a:lnSpc>
                <a:spcPts val="70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Podnadpis úč. Y 21,71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0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Nadpis úč. Y 16,49 cm" hidden="1">
            <a:extLst>
              <a:ext uri="{FF2B5EF4-FFF2-40B4-BE49-F238E27FC236}">
                <a16:creationId xmlns:a16="http://schemas.microsoft.com/office/drawing/2014/main" id="{45D38BD9-E549-4ACF-9FDE-A47AD8DA1A76}"/>
              </a:ext>
            </a:extLst>
          </p:cNvPr>
          <p:cNvCxnSpPr/>
          <p:nvPr userDrawn="1"/>
        </p:nvCxnSpPr>
        <p:spPr>
          <a:xfrm>
            <a:off x="0" y="2968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Kapitola shora Y 26,42 cm" hidden="1">
            <a:extLst>
              <a:ext uri="{FF2B5EF4-FFF2-40B4-BE49-F238E27FC236}">
                <a16:creationId xmlns:a16="http://schemas.microsoft.com/office/drawing/2014/main" id="{F59F4CB9-6856-4449-9F6C-3818BCCBC5C9}"/>
              </a:ext>
            </a:extLst>
          </p:cNvPr>
          <p:cNvCxnSpPr/>
          <p:nvPr userDrawn="1"/>
        </p:nvCxnSpPr>
        <p:spPr>
          <a:xfrm>
            <a:off x="0" y="475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kapitola" hidden="1">
            <a:extLst>
              <a:ext uri="{FF2B5EF4-FFF2-40B4-BE49-F238E27FC236}">
                <a16:creationId xmlns:a16="http://schemas.microsoft.com/office/drawing/2014/main" id="{F030BDE9-3CFF-4CA4-9E38-297607F7993E}"/>
              </a:ext>
            </a:extLst>
          </p:cNvPr>
          <p:cNvSpPr txBox="1"/>
          <p:nvPr userDrawn="1"/>
        </p:nvSpPr>
        <p:spPr>
          <a:xfrm>
            <a:off x="-481165" y="3726332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EDF5FC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1136322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 - tři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ý">
            <a:extLst>
              <a:ext uri="{FF2B5EF4-FFF2-40B4-BE49-F238E27FC236}">
                <a16:creationId xmlns:a16="http://schemas.microsoft.com/office/drawing/2014/main" id="{4F882890-4496-472B-85CF-67B71DF551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3" name="TextovéPole kapitola ořez">
            <a:extLst>
              <a:ext uri="{FF2B5EF4-FFF2-40B4-BE49-F238E27FC236}">
                <a16:creationId xmlns:a16="http://schemas.microsoft.com/office/drawing/2014/main" id="{F4B418FD-9F95-46F0-B40B-FAE4D0CEBEE3}"/>
              </a:ext>
            </a:extLst>
          </p:cNvPr>
          <p:cNvSpPr txBox="1"/>
          <p:nvPr userDrawn="1"/>
        </p:nvSpPr>
        <p:spPr>
          <a:xfrm>
            <a:off x="-9246" y="0"/>
            <a:ext cx="12210492" cy="2047188"/>
          </a:xfrm>
          <a:custGeom>
            <a:avLst/>
            <a:gdLst>
              <a:gd name="connsiteX0" fmla="*/ 6535837 w 24420984"/>
              <a:gd name="connsiteY0" fmla="*/ 502087 h 4094375"/>
              <a:gd name="connsiteX1" fmla="*/ 6121024 w 24420984"/>
              <a:gd name="connsiteY1" fmla="*/ 535272 h 4094375"/>
              <a:gd name="connsiteX2" fmla="*/ 5465618 w 24420984"/>
              <a:gd name="connsiteY2" fmla="*/ 742679 h 4094375"/>
              <a:gd name="connsiteX3" fmla="*/ 5266508 w 24420984"/>
              <a:gd name="connsiteY3" fmla="*/ 1273641 h 4094375"/>
              <a:gd name="connsiteX4" fmla="*/ 5395100 w 24420984"/>
              <a:gd name="connsiteY4" fmla="*/ 1709195 h 4094375"/>
              <a:gd name="connsiteX5" fmla="*/ 5764284 w 24420984"/>
              <a:gd name="connsiteY5" fmla="*/ 1862676 h 4094375"/>
              <a:gd name="connsiteX6" fmla="*/ 6535837 w 24420984"/>
              <a:gd name="connsiteY6" fmla="*/ 1406381 h 4094375"/>
              <a:gd name="connsiteX7" fmla="*/ 23790460 w 24420984"/>
              <a:gd name="connsiteY7" fmla="*/ 0 h 4094375"/>
              <a:gd name="connsiteX8" fmla="*/ 24420984 w 24420984"/>
              <a:gd name="connsiteY8" fmla="*/ 0 h 4094375"/>
              <a:gd name="connsiteX9" fmla="*/ 24420984 w 24420984"/>
              <a:gd name="connsiteY9" fmla="*/ 2343861 h 4094375"/>
              <a:gd name="connsiteX10" fmla="*/ 23325868 w 24420984"/>
              <a:gd name="connsiteY10" fmla="*/ 2343861 h 4094375"/>
              <a:gd name="connsiteX11" fmla="*/ 23359052 w 24420984"/>
              <a:gd name="connsiteY11" fmla="*/ 2003713 h 4094375"/>
              <a:gd name="connsiteX12" fmla="*/ 23603792 w 24420984"/>
              <a:gd name="connsiteY12" fmla="*/ 1929046 h 4094375"/>
              <a:gd name="connsiteX13" fmla="*/ 23790460 w 24420984"/>
              <a:gd name="connsiteY13" fmla="*/ 1796306 h 4094375"/>
              <a:gd name="connsiteX14" fmla="*/ 18901508 w 24420984"/>
              <a:gd name="connsiteY14" fmla="*/ 0 h 4094375"/>
              <a:gd name="connsiteX15" fmla="*/ 20112184 w 24420984"/>
              <a:gd name="connsiteY15" fmla="*/ 0 h 4094375"/>
              <a:gd name="connsiteX16" fmla="*/ 20106240 w 24420984"/>
              <a:gd name="connsiteY16" fmla="*/ 131866 h 4094375"/>
              <a:gd name="connsiteX17" fmla="*/ 20103388 w 24420984"/>
              <a:gd name="connsiteY17" fmla="*/ 336162 h 4094375"/>
              <a:gd name="connsiteX18" fmla="*/ 20285908 w 24420984"/>
              <a:gd name="connsiteY18" fmla="*/ 1559862 h 4094375"/>
              <a:gd name="connsiteX19" fmla="*/ 20874944 w 24420984"/>
              <a:gd name="connsiteY19" fmla="*/ 1937343 h 4094375"/>
              <a:gd name="connsiteX20" fmla="*/ 21463976 w 24420984"/>
              <a:gd name="connsiteY20" fmla="*/ 1559862 h 4094375"/>
              <a:gd name="connsiteX21" fmla="*/ 21646496 w 24420984"/>
              <a:gd name="connsiteY21" fmla="*/ 336162 h 4094375"/>
              <a:gd name="connsiteX22" fmla="*/ 21643644 w 24420984"/>
              <a:gd name="connsiteY22" fmla="*/ 131866 h 4094375"/>
              <a:gd name="connsiteX23" fmla="*/ 21637700 w 24420984"/>
              <a:gd name="connsiteY23" fmla="*/ 0 h 4094375"/>
              <a:gd name="connsiteX24" fmla="*/ 22848952 w 24420984"/>
              <a:gd name="connsiteY24" fmla="*/ 0 h 4094375"/>
              <a:gd name="connsiteX25" fmla="*/ 22858204 w 24420984"/>
              <a:gd name="connsiteY25" fmla="*/ 90644 h 4094375"/>
              <a:gd name="connsiteX26" fmla="*/ 22866048 w 24420984"/>
              <a:gd name="connsiteY26" fmla="*/ 336162 h 4094375"/>
              <a:gd name="connsiteX27" fmla="*/ 22364124 w 24420984"/>
              <a:gd name="connsiteY27" fmla="*/ 1875121 h 4094375"/>
              <a:gd name="connsiteX28" fmla="*/ 20874944 w 24420984"/>
              <a:gd name="connsiteY28" fmla="*/ 2401935 h 4094375"/>
              <a:gd name="connsiteX29" fmla="*/ 19385764 w 24420984"/>
              <a:gd name="connsiteY29" fmla="*/ 1879269 h 4094375"/>
              <a:gd name="connsiteX30" fmla="*/ 18883836 w 24420984"/>
              <a:gd name="connsiteY30" fmla="*/ 344458 h 4094375"/>
              <a:gd name="connsiteX31" fmla="*/ 18891680 w 24420984"/>
              <a:gd name="connsiteY31" fmla="*/ 96996 h 4094375"/>
              <a:gd name="connsiteX32" fmla="*/ 16311181 w 24420984"/>
              <a:gd name="connsiteY32" fmla="*/ 0 h 4094375"/>
              <a:gd name="connsiteX33" fmla="*/ 17489252 w 24420984"/>
              <a:gd name="connsiteY33" fmla="*/ 0 h 4094375"/>
              <a:gd name="connsiteX34" fmla="*/ 17489252 w 24420984"/>
              <a:gd name="connsiteY34" fmla="*/ 1340011 h 4094375"/>
              <a:gd name="connsiteX35" fmla="*/ 17597104 w 24420984"/>
              <a:gd name="connsiteY35" fmla="*/ 1676010 h 4094375"/>
              <a:gd name="connsiteX36" fmla="*/ 17887472 w 24420984"/>
              <a:gd name="connsiteY36" fmla="*/ 1779714 h 4094375"/>
              <a:gd name="connsiteX37" fmla="*/ 18190288 w 24420984"/>
              <a:gd name="connsiteY37" fmla="*/ 1721640 h 4094375"/>
              <a:gd name="connsiteX38" fmla="*/ 18484804 w 24420984"/>
              <a:gd name="connsiteY38" fmla="*/ 1572307 h 4094375"/>
              <a:gd name="connsiteX39" fmla="*/ 18650732 w 24420984"/>
              <a:gd name="connsiteY39" fmla="*/ 1862676 h 4094375"/>
              <a:gd name="connsiteX40" fmla="*/ 18032656 w 24420984"/>
              <a:gd name="connsiteY40" fmla="*/ 2236009 h 4094375"/>
              <a:gd name="connsiteX41" fmla="*/ 17323324 w 24420984"/>
              <a:gd name="connsiteY41" fmla="*/ 2377046 h 4094375"/>
              <a:gd name="connsiteX42" fmla="*/ 16593253 w 24420984"/>
              <a:gd name="connsiteY42" fmla="*/ 2136455 h 4094375"/>
              <a:gd name="connsiteX43" fmla="*/ 16311181 w 24420984"/>
              <a:gd name="connsiteY43" fmla="*/ 1406381 h 4094375"/>
              <a:gd name="connsiteX44" fmla="*/ 13833146 w 24420984"/>
              <a:gd name="connsiteY44" fmla="*/ 0 h 4094375"/>
              <a:gd name="connsiteX45" fmla="*/ 15002921 w 24420984"/>
              <a:gd name="connsiteY45" fmla="*/ 0 h 4094375"/>
              <a:gd name="connsiteX46" fmla="*/ 15002921 w 24420984"/>
              <a:gd name="connsiteY46" fmla="*/ 1796306 h 4094375"/>
              <a:gd name="connsiteX47" fmla="*/ 15533883 w 24420984"/>
              <a:gd name="connsiteY47" fmla="*/ 2020305 h 4094375"/>
              <a:gd name="connsiteX48" fmla="*/ 15500698 w 24420984"/>
              <a:gd name="connsiteY48" fmla="*/ 2343861 h 4094375"/>
              <a:gd name="connsiteX49" fmla="*/ 13368555 w 24420984"/>
              <a:gd name="connsiteY49" fmla="*/ 2343861 h 4094375"/>
              <a:gd name="connsiteX50" fmla="*/ 13401740 w 24420984"/>
              <a:gd name="connsiteY50" fmla="*/ 2003713 h 4094375"/>
              <a:gd name="connsiteX51" fmla="*/ 13646482 w 24420984"/>
              <a:gd name="connsiteY51" fmla="*/ 1929046 h 4094375"/>
              <a:gd name="connsiteX52" fmla="*/ 13833146 w 24420984"/>
              <a:gd name="connsiteY52" fmla="*/ 1796306 h 4094375"/>
              <a:gd name="connsiteX53" fmla="*/ 9055283 w 24420984"/>
              <a:gd name="connsiteY53" fmla="*/ 0 h 4094375"/>
              <a:gd name="connsiteX54" fmla="*/ 10227435 w 24420984"/>
              <a:gd name="connsiteY54" fmla="*/ 0 h 4094375"/>
              <a:gd name="connsiteX55" fmla="*/ 10225060 w 24420984"/>
              <a:gd name="connsiteY55" fmla="*/ 120459 h 4094375"/>
              <a:gd name="connsiteX56" fmla="*/ 10225060 w 24420984"/>
              <a:gd name="connsiteY56" fmla="*/ 1796306 h 4094375"/>
              <a:gd name="connsiteX57" fmla="*/ 10465652 w 24420984"/>
              <a:gd name="connsiteY57" fmla="*/ 1912454 h 4094375"/>
              <a:gd name="connsiteX58" fmla="*/ 10772614 w 24420984"/>
              <a:gd name="connsiteY58" fmla="*/ 1962232 h 4094375"/>
              <a:gd name="connsiteX59" fmla="*/ 11668612 w 24420984"/>
              <a:gd name="connsiteY59" fmla="*/ 220014 h 4094375"/>
              <a:gd name="connsiteX60" fmla="*/ 11666018 w 24420984"/>
              <a:gd name="connsiteY60" fmla="*/ 39441 h 4094375"/>
              <a:gd name="connsiteX61" fmla="*/ 11664196 w 24420984"/>
              <a:gd name="connsiteY61" fmla="*/ 0 h 4094375"/>
              <a:gd name="connsiteX62" fmla="*/ 12882296 w 24420984"/>
              <a:gd name="connsiteY62" fmla="*/ 0 h 4094375"/>
              <a:gd name="connsiteX63" fmla="*/ 12888163 w 24420984"/>
              <a:gd name="connsiteY63" fmla="*/ 220014 h 4094375"/>
              <a:gd name="connsiteX64" fmla="*/ 12411126 w 24420984"/>
              <a:gd name="connsiteY64" fmla="*/ 1846084 h 4094375"/>
              <a:gd name="connsiteX65" fmla="*/ 11054687 w 24420984"/>
              <a:gd name="connsiteY65" fmla="*/ 2401935 h 4094375"/>
              <a:gd name="connsiteX66" fmla="*/ 10610836 w 24420984"/>
              <a:gd name="connsiteY66" fmla="*/ 2352158 h 4094375"/>
              <a:gd name="connsiteX67" fmla="*/ 10225060 w 24420984"/>
              <a:gd name="connsiteY67" fmla="*/ 2202824 h 4094375"/>
              <a:gd name="connsiteX68" fmla="*/ 10225060 w 24420984"/>
              <a:gd name="connsiteY68" fmla="*/ 3546820 h 4094375"/>
              <a:gd name="connsiteX69" fmla="*/ 10838985 w 24420984"/>
              <a:gd name="connsiteY69" fmla="*/ 3770820 h 4094375"/>
              <a:gd name="connsiteX70" fmla="*/ 10805798 w 24420984"/>
              <a:gd name="connsiteY70" fmla="*/ 4094375 h 4094375"/>
              <a:gd name="connsiteX71" fmla="*/ 8590694 w 24420984"/>
              <a:gd name="connsiteY71" fmla="*/ 4094375 h 4094375"/>
              <a:gd name="connsiteX72" fmla="*/ 8623878 w 24420984"/>
              <a:gd name="connsiteY72" fmla="*/ 3754228 h 4094375"/>
              <a:gd name="connsiteX73" fmla="*/ 8868619 w 24420984"/>
              <a:gd name="connsiteY73" fmla="*/ 3679562 h 4094375"/>
              <a:gd name="connsiteX74" fmla="*/ 9055283 w 24420984"/>
              <a:gd name="connsiteY74" fmla="*/ 3546820 h 4094375"/>
              <a:gd name="connsiteX75" fmla="*/ 6535837 w 24420984"/>
              <a:gd name="connsiteY75" fmla="*/ 0 h 4094375"/>
              <a:gd name="connsiteX76" fmla="*/ 7705612 w 24420984"/>
              <a:gd name="connsiteY76" fmla="*/ 0 h 4094375"/>
              <a:gd name="connsiteX77" fmla="*/ 7705612 w 24420984"/>
              <a:gd name="connsiteY77" fmla="*/ 1829492 h 4094375"/>
              <a:gd name="connsiteX78" fmla="*/ 7904722 w 24420984"/>
              <a:gd name="connsiteY78" fmla="*/ 1958084 h 4094375"/>
              <a:gd name="connsiteX79" fmla="*/ 8203389 w 24420984"/>
              <a:gd name="connsiteY79" fmla="*/ 2053491 h 4094375"/>
              <a:gd name="connsiteX80" fmla="*/ 8170203 w 24420984"/>
              <a:gd name="connsiteY80" fmla="*/ 2343861 h 4094375"/>
              <a:gd name="connsiteX81" fmla="*/ 6676875 w 24420984"/>
              <a:gd name="connsiteY81" fmla="*/ 2343861 h 4094375"/>
              <a:gd name="connsiteX82" fmla="*/ 6593911 w 24420984"/>
              <a:gd name="connsiteY82" fmla="*/ 1870973 h 4094375"/>
              <a:gd name="connsiteX83" fmla="*/ 6021469 w 24420984"/>
              <a:gd name="connsiteY83" fmla="*/ 2273342 h 4094375"/>
              <a:gd name="connsiteX84" fmla="*/ 5357767 w 24420984"/>
              <a:gd name="connsiteY84" fmla="*/ 2401935 h 4094375"/>
              <a:gd name="connsiteX85" fmla="*/ 4478362 w 24420984"/>
              <a:gd name="connsiteY85" fmla="*/ 2136455 h 4094375"/>
              <a:gd name="connsiteX86" fmla="*/ 4171398 w 24420984"/>
              <a:gd name="connsiteY86" fmla="*/ 1364900 h 4094375"/>
              <a:gd name="connsiteX87" fmla="*/ 4586213 w 24420984"/>
              <a:gd name="connsiteY87" fmla="*/ 514532 h 4094375"/>
              <a:gd name="connsiteX88" fmla="*/ 5805766 w 24420984"/>
              <a:gd name="connsiteY88" fmla="*/ 145347 h 4094375"/>
              <a:gd name="connsiteX89" fmla="*/ 6535837 w 24420984"/>
              <a:gd name="connsiteY89" fmla="*/ 95570 h 4094375"/>
              <a:gd name="connsiteX90" fmla="*/ 0 w 24420984"/>
              <a:gd name="connsiteY90" fmla="*/ 0 h 4094375"/>
              <a:gd name="connsiteX91" fmla="*/ 994106 w 24420984"/>
              <a:gd name="connsiteY91" fmla="*/ 0 h 4094375"/>
              <a:gd name="connsiteX92" fmla="*/ 994106 w 24420984"/>
              <a:gd name="connsiteY92" fmla="*/ 161940 h 4094375"/>
              <a:gd name="connsiteX93" fmla="*/ 1162043 w 24420984"/>
              <a:gd name="connsiteY93" fmla="*/ 0 h 4094375"/>
              <a:gd name="connsiteX94" fmla="*/ 2370147 w 24420984"/>
              <a:gd name="connsiteY94" fmla="*/ 0 h 4094375"/>
              <a:gd name="connsiteX95" fmla="*/ 3466395 w 24420984"/>
              <a:gd name="connsiteY95" fmla="*/ 1713344 h 4094375"/>
              <a:gd name="connsiteX96" fmla="*/ 4055431 w 24420984"/>
              <a:gd name="connsiteY96" fmla="*/ 2003713 h 4094375"/>
              <a:gd name="connsiteX97" fmla="*/ 3997358 w 24420984"/>
              <a:gd name="connsiteY97" fmla="*/ 2343861 h 4094375"/>
              <a:gd name="connsiteX98" fmla="*/ 2437659 w 24420984"/>
              <a:gd name="connsiteY98" fmla="*/ 2343861 h 4094375"/>
              <a:gd name="connsiteX99" fmla="*/ 2396177 w 24420984"/>
              <a:gd name="connsiteY99" fmla="*/ 2094972 h 4094375"/>
              <a:gd name="connsiteX100" fmla="*/ 2288326 w 24420984"/>
              <a:gd name="connsiteY100" fmla="*/ 1862676 h 4094375"/>
              <a:gd name="connsiteX101" fmla="*/ 1442106 w 24420984"/>
              <a:gd name="connsiteY101" fmla="*/ 526976 h 4094375"/>
              <a:gd name="connsiteX102" fmla="*/ 994106 w 24420984"/>
              <a:gd name="connsiteY102" fmla="*/ 974975 h 4094375"/>
              <a:gd name="connsiteX103" fmla="*/ 994106 w 24420984"/>
              <a:gd name="connsiteY103" fmla="*/ 1796306 h 4094375"/>
              <a:gd name="connsiteX104" fmla="*/ 1209810 w 24420984"/>
              <a:gd name="connsiteY104" fmla="*/ 1924898 h 4094375"/>
              <a:gd name="connsiteX105" fmla="*/ 1516770 w 24420984"/>
              <a:gd name="connsiteY105" fmla="*/ 2020305 h 4094375"/>
              <a:gd name="connsiteX106" fmla="*/ 1491883 w 24420984"/>
              <a:gd name="connsiteY106" fmla="*/ 2343861 h 4094375"/>
              <a:gd name="connsiteX107" fmla="*/ 0 w 24420984"/>
              <a:gd name="connsiteY107" fmla="*/ 2343861 h 40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4420984" h="4094375">
                <a:moveTo>
                  <a:pt x="6535837" y="502087"/>
                </a:moveTo>
                <a:lnTo>
                  <a:pt x="6121024" y="535272"/>
                </a:lnTo>
                <a:cubicBezTo>
                  <a:pt x="5816827" y="557396"/>
                  <a:pt x="5598358" y="626531"/>
                  <a:pt x="5465618" y="742679"/>
                </a:cubicBezTo>
                <a:cubicBezTo>
                  <a:pt x="5332878" y="858827"/>
                  <a:pt x="5266508" y="1035814"/>
                  <a:pt x="5266508" y="1273641"/>
                </a:cubicBezTo>
                <a:cubicBezTo>
                  <a:pt x="5266508" y="1461690"/>
                  <a:pt x="5309371" y="1606874"/>
                  <a:pt x="5395100" y="1709195"/>
                </a:cubicBezTo>
                <a:cubicBezTo>
                  <a:pt x="5480828" y="1811516"/>
                  <a:pt x="5603889" y="1862676"/>
                  <a:pt x="5764284" y="1862676"/>
                </a:cubicBezTo>
                <a:cubicBezTo>
                  <a:pt x="6018703" y="1862676"/>
                  <a:pt x="6275887" y="1710578"/>
                  <a:pt x="6535837" y="1406381"/>
                </a:cubicBezTo>
                <a:close/>
                <a:moveTo>
                  <a:pt x="23790460" y="0"/>
                </a:moveTo>
                <a:lnTo>
                  <a:pt x="24420984" y="0"/>
                </a:lnTo>
                <a:lnTo>
                  <a:pt x="24420984" y="2343861"/>
                </a:lnTo>
                <a:lnTo>
                  <a:pt x="23325868" y="2343861"/>
                </a:lnTo>
                <a:lnTo>
                  <a:pt x="23359052" y="2003713"/>
                </a:lnTo>
                <a:cubicBezTo>
                  <a:pt x="23464140" y="1981590"/>
                  <a:pt x="23545716" y="1956701"/>
                  <a:pt x="23603792" y="1929046"/>
                </a:cubicBezTo>
                <a:cubicBezTo>
                  <a:pt x="23661864" y="1901393"/>
                  <a:pt x="23724088" y="1857146"/>
                  <a:pt x="23790460" y="1796306"/>
                </a:cubicBezTo>
                <a:close/>
                <a:moveTo>
                  <a:pt x="18901508" y="0"/>
                </a:moveTo>
                <a:lnTo>
                  <a:pt x="20112184" y="0"/>
                </a:lnTo>
                <a:lnTo>
                  <a:pt x="20106240" y="131866"/>
                </a:lnTo>
                <a:cubicBezTo>
                  <a:pt x="20104340" y="197545"/>
                  <a:pt x="20103388" y="265644"/>
                  <a:pt x="20103388" y="336162"/>
                </a:cubicBezTo>
                <a:cubicBezTo>
                  <a:pt x="20103388" y="900308"/>
                  <a:pt x="20164228" y="1308209"/>
                  <a:pt x="20285908" y="1559862"/>
                </a:cubicBezTo>
                <a:cubicBezTo>
                  <a:pt x="20407584" y="1811516"/>
                  <a:pt x="20603928" y="1937343"/>
                  <a:pt x="20874944" y="1937343"/>
                </a:cubicBezTo>
                <a:cubicBezTo>
                  <a:pt x="21145952" y="1937343"/>
                  <a:pt x="21342300" y="1811516"/>
                  <a:pt x="21463976" y="1559862"/>
                </a:cubicBezTo>
                <a:cubicBezTo>
                  <a:pt x="21585656" y="1308209"/>
                  <a:pt x="21646496" y="900308"/>
                  <a:pt x="21646496" y="336162"/>
                </a:cubicBezTo>
                <a:cubicBezTo>
                  <a:pt x="21646496" y="265644"/>
                  <a:pt x="21645548" y="197545"/>
                  <a:pt x="21643644" y="131866"/>
                </a:cubicBezTo>
                <a:lnTo>
                  <a:pt x="21637700" y="0"/>
                </a:lnTo>
                <a:lnTo>
                  <a:pt x="22848952" y="0"/>
                </a:lnTo>
                <a:lnTo>
                  <a:pt x="22858204" y="90644"/>
                </a:lnTo>
                <a:cubicBezTo>
                  <a:pt x="22863432" y="169977"/>
                  <a:pt x="22866048" y="251817"/>
                  <a:pt x="22866048" y="336162"/>
                </a:cubicBezTo>
                <a:cubicBezTo>
                  <a:pt x="22866048" y="1010925"/>
                  <a:pt x="22698740" y="1523912"/>
                  <a:pt x="22364124" y="1875121"/>
                </a:cubicBezTo>
                <a:cubicBezTo>
                  <a:pt x="22029504" y="2226330"/>
                  <a:pt x="21533112" y="2401935"/>
                  <a:pt x="20874944" y="2401935"/>
                </a:cubicBezTo>
                <a:cubicBezTo>
                  <a:pt x="20216768" y="2401935"/>
                  <a:pt x="19720376" y="2227713"/>
                  <a:pt x="19385764" y="1879269"/>
                </a:cubicBezTo>
                <a:cubicBezTo>
                  <a:pt x="19051144" y="1530826"/>
                  <a:pt x="18883836" y="1019222"/>
                  <a:pt x="18883836" y="344458"/>
                </a:cubicBezTo>
                <a:cubicBezTo>
                  <a:pt x="18883836" y="259421"/>
                  <a:pt x="18886452" y="176934"/>
                  <a:pt x="18891680" y="96996"/>
                </a:cubicBezTo>
                <a:close/>
                <a:moveTo>
                  <a:pt x="16311181" y="0"/>
                </a:moveTo>
                <a:lnTo>
                  <a:pt x="17489252" y="0"/>
                </a:lnTo>
                <a:lnTo>
                  <a:pt x="17489252" y="1340011"/>
                </a:lnTo>
                <a:cubicBezTo>
                  <a:pt x="17489252" y="1494875"/>
                  <a:pt x="17525200" y="1606874"/>
                  <a:pt x="17597104" y="1676010"/>
                </a:cubicBezTo>
                <a:cubicBezTo>
                  <a:pt x="17669004" y="1745146"/>
                  <a:pt x="17765792" y="1779714"/>
                  <a:pt x="17887472" y="1779714"/>
                </a:cubicBezTo>
                <a:cubicBezTo>
                  <a:pt x="17981496" y="1779714"/>
                  <a:pt x="18082436" y="1760356"/>
                  <a:pt x="18190288" y="1721640"/>
                </a:cubicBezTo>
                <a:cubicBezTo>
                  <a:pt x="18298140" y="1682924"/>
                  <a:pt x="18396308" y="1633146"/>
                  <a:pt x="18484804" y="1572307"/>
                </a:cubicBezTo>
                <a:lnTo>
                  <a:pt x="18650732" y="1862676"/>
                </a:lnTo>
                <a:cubicBezTo>
                  <a:pt x="18479272" y="2017540"/>
                  <a:pt x="18273248" y="2141984"/>
                  <a:pt x="18032656" y="2236009"/>
                </a:cubicBezTo>
                <a:cubicBezTo>
                  <a:pt x="17792064" y="2330033"/>
                  <a:pt x="17555620" y="2377046"/>
                  <a:pt x="17323324" y="2377046"/>
                </a:cubicBezTo>
                <a:cubicBezTo>
                  <a:pt x="17024660" y="2377046"/>
                  <a:pt x="16781300" y="2296848"/>
                  <a:pt x="16593253" y="2136455"/>
                </a:cubicBezTo>
                <a:cubicBezTo>
                  <a:pt x="16405203" y="1976059"/>
                  <a:pt x="16311181" y="1732702"/>
                  <a:pt x="16311181" y="1406381"/>
                </a:cubicBezTo>
                <a:close/>
                <a:moveTo>
                  <a:pt x="13833146" y="0"/>
                </a:moveTo>
                <a:lnTo>
                  <a:pt x="15002921" y="0"/>
                </a:lnTo>
                <a:lnTo>
                  <a:pt x="15002921" y="1796306"/>
                </a:lnTo>
                <a:cubicBezTo>
                  <a:pt x="15141192" y="1901393"/>
                  <a:pt x="15318179" y="1976059"/>
                  <a:pt x="15533883" y="2020305"/>
                </a:cubicBezTo>
                <a:lnTo>
                  <a:pt x="15500698" y="2343861"/>
                </a:lnTo>
                <a:lnTo>
                  <a:pt x="13368555" y="2343861"/>
                </a:lnTo>
                <a:lnTo>
                  <a:pt x="13401740" y="2003713"/>
                </a:lnTo>
                <a:cubicBezTo>
                  <a:pt x="13506829" y="1981590"/>
                  <a:pt x="13588407" y="1956701"/>
                  <a:pt x="13646482" y="1929046"/>
                </a:cubicBezTo>
                <a:cubicBezTo>
                  <a:pt x="13704553" y="1901393"/>
                  <a:pt x="13766779" y="1857146"/>
                  <a:pt x="13833146" y="1796306"/>
                </a:cubicBezTo>
                <a:close/>
                <a:moveTo>
                  <a:pt x="9055283" y="0"/>
                </a:moveTo>
                <a:lnTo>
                  <a:pt x="10227435" y="0"/>
                </a:lnTo>
                <a:lnTo>
                  <a:pt x="10225060" y="120459"/>
                </a:lnTo>
                <a:lnTo>
                  <a:pt x="10225060" y="1796306"/>
                </a:lnTo>
                <a:cubicBezTo>
                  <a:pt x="10285898" y="1840553"/>
                  <a:pt x="10366095" y="1879269"/>
                  <a:pt x="10465652" y="1912454"/>
                </a:cubicBezTo>
                <a:cubicBezTo>
                  <a:pt x="10565205" y="1945639"/>
                  <a:pt x="10667529" y="1962232"/>
                  <a:pt x="10772614" y="1962232"/>
                </a:cubicBezTo>
                <a:cubicBezTo>
                  <a:pt x="11369946" y="1962232"/>
                  <a:pt x="11668612" y="1381492"/>
                  <a:pt x="11668612" y="220014"/>
                </a:cubicBezTo>
                <a:cubicBezTo>
                  <a:pt x="11668612" y="157792"/>
                  <a:pt x="11667747" y="97601"/>
                  <a:pt x="11666018" y="39441"/>
                </a:cubicBezTo>
                <a:lnTo>
                  <a:pt x="11664196" y="0"/>
                </a:lnTo>
                <a:lnTo>
                  <a:pt x="12882296" y="0"/>
                </a:lnTo>
                <a:lnTo>
                  <a:pt x="12888163" y="220014"/>
                </a:lnTo>
                <a:cubicBezTo>
                  <a:pt x="12888163" y="933493"/>
                  <a:pt x="12729151" y="1475517"/>
                  <a:pt x="12411126" y="1846084"/>
                </a:cubicBezTo>
                <a:cubicBezTo>
                  <a:pt x="12093104" y="2216650"/>
                  <a:pt x="11640957" y="2401935"/>
                  <a:pt x="11054687" y="2401935"/>
                </a:cubicBezTo>
                <a:cubicBezTo>
                  <a:pt x="10883230" y="2401935"/>
                  <a:pt x="10735280" y="2385342"/>
                  <a:pt x="10610836" y="2352158"/>
                </a:cubicBezTo>
                <a:cubicBezTo>
                  <a:pt x="10486392" y="2318972"/>
                  <a:pt x="10357798" y="2269194"/>
                  <a:pt x="10225060" y="2202824"/>
                </a:cubicBezTo>
                <a:lnTo>
                  <a:pt x="10225060" y="3546820"/>
                </a:lnTo>
                <a:cubicBezTo>
                  <a:pt x="10390983" y="3651906"/>
                  <a:pt x="10595626" y="3726573"/>
                  <a:pt x="10838985" y="3770820"/>
                </a:cubicBezTo>
                <a:lnTo>
                  <a:pt x="10805798" y="4094375"/>
                </a:lnTo>
                <a:lnTo>
                  <a:pt x="8590694" y="4094375"/>
                </a:lnTo>
                <a:lnTo>
                  <a:pt x="8623878" y="3754228"/>
                </a:lnTo>
                <a:cubicBezTo>
                  <a:pt x="8728963" y="3732104"/>
                  <a:pt x="8810543" y="3707214"/>
                  <a:pt x="8868619" y="3679562"/>
                </a:cubicBezTo>
                <a:cubicBezTo>
                  <a:pt x="8926692" y="3651906"/>
                  <a:pt x="8988913" y="3607659"/>
                  <a:pt x="9055283" y="3546820"/>
                </a:cubicBezTo>
                <a:close/>
                <a:moveTo>
                  <a:pt x="6535837" y="0"/>
                </a:moveTo>
                <a:lnTo>
                  <a:pt x="7705612" y="0"/>
                </a:lnTo>
                <a:lnTo>
                  <a:pt x="7705612" y="1829492"/>
                </a:lnTo>
                <a:cubicBezTo>
                  <a:pt x="7744328" y="1873738"/>
                  <a:pt x="7810699" y="1916602"/>
                  <a:pt x="7904722" y="1958084"/>
                </a:cubicBezTo>
                <a:cubicBezTo>
                  <a:pt x="7998748" y="1999565"/>
                  <a:pt x="8098303" y="2031367"/>
                  <a:pt x="8203389" y="2053491"/>
                </a:cubicBezTo>
                <a:lnTo>
                  <a:pt x="8170203" y="2343861"/>
                </a:lnTo>
                <a:lnTo>
                  <a:pt x="6676875" y="2343861"/>
                </a:lnTo>
                <a:lnTo>
                  <a:pt x="6593911" y="1870973"/>
                </a:lnTo>
                <a:cubicBezTo>
                  <a:pt x="6411394" y="2053491"/>
                  <a:pt x="6220579" y="2187614"/>
                  <a:pt x="6021469" y="2273342"/>
                </a:cubicBezTo>
                <a:cubicBezTo>
                  <a:pt x="5822358" y="2359070"/>
                  <a:pt x="5601124" y="2401935"/>
                  <a:pt x="5357767" y="2401935"/>
                </a:cubicBezTo>
                <a:cubicBezTo>
                  <a:pt x="4976138" y="2401935"/>
                  <a:pt x="4683003" y="2313440"/>
                  <a:pt x="4478362" y="2136455"/>
                </a:cubicBezTo>
                <a:cubicBezTo>
                  <a:pt x="4273720" y="1959466"/>
                  <a:pt x="4171398" y="1702281"/>
                  <a:pt x="4171398" y="1364900"/>
                </a:cubicBezTo>
                <a:cubicBezTo>
                  <a:pt x="4171398" y="1005395"/>
                  <a:pt x="4309670" y="721938"/>
                  <a:pt x="4586213" y="514532"/>
                </a:cubicBezTo>
                <a:cubicBezTo>
                  <a:pt x="4862756" y="307125"/>
                  <a:pt x="5269273" y="184063"/>
                  <a:pt x="5805766" y="145347"/>
                </a:cubicBezTo>
                <a:lnTo>
                  <a:pt x="6535837" y="95570"/>
                </a:lnTo>
                <a:close/>
                <a:moveTo>
                  <a:pt x="0" y="0"/>
                </a:moveTo>
                <a:lnTo>
                  <a:pt x="994106" y="0"/>
                </a:lnTo>
                <a:lnTo>
                  <a:pt x="994106" y="161940"/>
                </a:lnTo>
                <a:lnTo>
                  <a:pt x="1162043" y="0"/>
                </a:lnTo>
                <a:lnTo>
                  <a:pt x="2370147" y="0"/>
                </a:lnTo>
                <a:lnTo>
                  <a:pt x="3466395" y="1713344"/>
                </a:lnTo>
                <a:cubicBezTo>
                  <a:pt x="3621260" y="1857146"/>
                  <a:pt x="3817606" y="1953935"/>
                  <a:pt x="4055431" y="2003713"/>
                </a:cubicBezTo>
                <a:lnTo>
                  <a:pt x="3997358" y="2343861"/>
                </a:lnTo>
                <a:lnTo>
                  <a:pt x="2437659" y="2343861"/>
                </a:lnTo>
                <a:cubicBezTo>
                  <a:pt x="2432127" y="2249836"/>
                  <a:pt x="2418300" y="2166874"/>
                  <a:pt x="2396177" y="2094972"/>
                </a:cubicBezTo>
                <a:cubicBezTo>
                  <a:pt x="2374053" y="2023071"/>
                  <a:pt x="2338102" y="1945639"/>
                  <a:pt x="2288326" y="1862676"/>
                </a:cubicBezTo>
                <a:lnTo>
                  <a:pt x="1442106" y="526976"/>
                </a:lnTo>
                <a:lnTo>
                  <a:pt x="994106" y="974975"/>
                </a:lnTo>
                <a:lnTo>
                  <a:pt x="994106" y="1796306"/>
                </a:lnTo>
                <a:cubicBezTo>
                  <a:pt x="1043884" y="1840553"/>
                  <a:pt x="1115786" y="1883417"/>
                  <a:pt x="1209810" y="1924898"/>
                </a:cubicBezTo>
                <a:cubicBezTo>
                  <a:pt x="1303833" y="1966380"/>
                  <a:pt x="1406154" y="1998182"/>
                  <a:pt x="1516770" y="2020305"/>
                </a:cubicBezTo>
                <a:lnTo>
                  <a:pt x="1491883" y="2343861"/>
                </a:lnTo>
                <a:lnTo>
                  <a:pt x="0" y="2343861"/>
                </a:lnTo>
                <a:close/>
              </a:path>
            </a:pathLst>
          </a:custGeom>
          <a:solidFill>
            <a:srgbClr val="FEFAE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FEFAE9"/>
              </a:solidFill>
              <a:latin typeface="+mj-lt"/>
            </a:endParaRPr>
          </a:p>
        </p:txBody>
      </p:sp>
      <p:pic>
        <p:nvPicPr>
          <p:cNvPr id="8" name="Logo Scolarest EMF (cc)">
            <a:extLst>
              <a:ext uri="{FF2B5EF4-FFF2-40B4-BE49-F238E27FC236}">
                <a16:creationId xmlns:a16="http://schemas.microsoft.com/office/drawing/2014/main" id="{37466EB7-C411-484F-AC61-57F6D8FBF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361800"/>
            <a:ext cx="794857" cy="192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6A45-9F92-DB43-9B37-6EF5B8DB8F5F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F4B4C65-CFE6-405A-AB6B-017BBB7AE6C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948400" y="1391400"/>
            <a:ext cx="1416600" cy="14166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2" name="Zástupný text 10">
            <a:extLst>
              <a:ext uri="{FF2B5EF4-FFF2-40B4-BE49-F238E27FC236}">
                <a16:creationId xmlns:a16="http://schemas.microsoft.com/office/drawing/2014/main" id="{A796934F-7197-4763-876A-4E838F3BAC21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88300" y="1391400"/>
            <a:ext cx="1416600" cy="14166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3" name="Zástupný text 10">
            <a:extLst>
              <a:ext uri="{FF2B5EF4-FFF2-40B4-BE49-F238E27FC236}">
                <a16:creationId xmlns:a16="http://schemas.microsoft.com/office/drawing/2014/main" id="{6F845AEC-75E2-412D-8D9D-116725C3AF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828200" y="1391400"/>
            <a:ext cx="1416600" cy="14166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B297599-F64B-401A-B6E3-2ED5AF632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3400" y="4365000"/>
            <a:ext cx="6385200" cy="1800057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5" name="Zástupný text Číslo">
            <a:extLst>
              <a:ext uri="{FF2B5EF4-FFF2-40B4-BE49-F238E27FC236}">
                <a16:creationId xmlns:a16="http://schemas.microsoft.com/office/drawing/2014/main" id="{8EB85758-2E4F-4E13-A3BE-8129AA2362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27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Zástupný text Číslo">
            <a:extLst>
              <a:ext uri="{FF2B5EF4-FFF2-40B4-BE49-F238E27FC236}">
                <a16:creationId xmlns:a16="http://schemas.microsoft.com/office/drawing/2014/main" id="{152630E4-8480-4E62-86FF-04F81EB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20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02</a:t>
            </a:r>
          </a:p>
        </p:txBody>
      </p:sp>
      <p:sp>
        <p:nvSpPr>
          <p:cNvPr id="28" name="Zástupný text Číslo">
            <a:extLst>
              <a:ext uri="{FF2B5EF4-FFF2-40B4-BE49-F238E27FC236}">
                <a16:creationId xmlns:a16="http://schemas.microsoft.com/office/drawing/2014/main" id="{A875C619-1A8F-4397-B5CD-D3121D79DD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98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03</a:t>
            </a:r>
          </a:p>
        </p:txBody>
      </p:sp>
      <p:sp>
        <p:nvSpPr>
          <p:cNvPr id="24" name="Zástupný text 21">
            <a:extLst>
              <a:ext uri="{FF2B5EF4-FFF2-40B4-BE49-F238E27FC236}">
                <a16:creationId xmlns:a16="http://schemas.microsoft.com/office/drawing/2014/main" id="{CA7722A7-1005-4472-8458-CA9DD3A6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9350" y="3078000"/>
            <a:ext cx="2088000" cy="1080000"/>
          </a:xfrm>
        </p:spPr>
        <p:txBody>
          <a:bodyPr>
            <a:norm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8F30B605-4C59-48B7-A827-04836FB91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000" y="3078000"/>
            <a:ext cx="2088000" cy="1080000"/>
          </a:xfrm>
        </p:spPr>
        <p:txBody>
          <a:bodyPr>
            <a:norm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2700" y="3077999"/>
            <a:ext cx="2088000" cy="1080000"/>
          </a:xfrm>
        </p:spPr>
        <p:txBody>
          <a:bodyPr anchor="t" anchorCtr="0">
            <a:normAutofit/>
          </a:bodyPr>
          <a:lstStyle>
            <a:lvl1pPr algn="ctr">
              <a:defRPr sz="2300"/>
            </a:lvl1pPr>
          </a:lstStyle>
          <a:p>
            <a:r>
              <a:rPr lang="cs-CZ" dirty="0"/>
              <a:t>Text</a:t>
            </a:r>
            <a:endParaRPr lang="en-US" dirty="0"/>
          </a:p>
        </p:txBody>
      </p:sp>
      <p:cxnSp>
        <p:nvCxnSpPr>
          <p:cNvPr id="23" name="Text úč. Y 18,71 cm" hidden="1">
            <a:extLst>
              <a:ext uri="{FF2B5EF4-FFF2-40B4-BE49-F238E27FC236}">
                <a16:creationId xmlns:a16="http://schemas.microsoft.com/office/drawing/2014/main" id="{F3731360-0B20-4A91-B504-B86BED6484D3}"/>
              </a:ext>
            </a:extLst>
          </p:cNvPr>
          <p:cNvCxnSpPr/>
          <p:nvPr userDrawn="1"/>
        </p:nvCxnSpPr>
        <p:spPr>
          <a:xfrm>
            <a:off x="0" y="336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Čísla úč. Y 16,41 cm" hidden="1">
            <a:extLst>
              <a:ext uri="{FF2B5EF4-FFF2-40B4-BE49-F238E27FC236}">
                <a16:creationId xmlns:a16="http://schemas.microsoft.com/office/drawing/2014/main" id="{87A8A617-9D2D-4063-AD24-425581353E09}"/>
              </a:ext>
            </a:extLst>
          </p:cNvPr>
          <p:cNvCxnSpPr/>
          <p:nvPr userDrawn="1"/>
        </p:nvCxnSpPr>
        <p:spPr>
          <a:xfrm>
            <a:off x="0" y="2957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ext úč. Y 25,36 cm" hidden="1">
            <a:extLst>
              <a:ext uri="{FF2B5EF4-FFF2-40B4-BE49-F238E27FC236}">
                <a16:creationId xmlns:a16="http://schemas.microsoft.com/office/drawing/2014/main" id="{5BFC739D-0E3A-4A72-B4B9-FC5421C0CB1F}"/>
              </a:ext>
            </a:extLst>
          </p:cNvPr>
          <p:cNvCxnSpPr/>
          <p:nvPr userDrawn="1"/>
        </p:nvCxnSpPr>
        <p:spPr>
          <a:xfrm>
            <a:off x="0" y="45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kapitola" hidden="1">
            <a:extLst>
              <a:ext uri="{FF2B5EF4-FFF2-40B4-BE49-F238E27FC236}">
                <a16:creationId xmlns:a16="http://schemas.microsoft.com/office/drawing/2014/main" id="{D34E718B-CB8E-4D56-B8EB-7BBEACC226F7}"/>
              </a:ext>
            </a:extLst>
          </p:cNvPr>
          <p:cNvSpPr txBox="1"/>
          <p:nvPr userDrawn="1"/>
        </p:nvSpPr>
        <p:spPr>
          <a:xfrm>
            <a:off x="-503690" y="-2746656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165635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82FC-2535-C945-9A73-3CFBEE6A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88084-F154-5E41-AA9B-CCE9A2952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AD9A-EAFC-CF4A-8749-66BA247F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1DDC1-7029-0047-A488-314D8985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78054-3984-0949-A287-679B4DE4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70962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p_schema - strate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2">
            <a:extLst>
              <a:ext uri="{FF2B5EF4-FFF2-40B4-BE49-F238E27FC236}">
                <a16:creationId xmlns:a16="http://schemas.microsoft.com/office/drawing/2014/main" id="{D71CDE94-5ECF-2E02-6E4B-6C7C5751665A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2" y="0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5871940-FECF-0F9F-49F8-ABCD0744747D}"/>
              </a:ext>
            </a:extLst>
          </p:cNvPr>
          <p:cNvSpPr>
            <a:spLocks noChangeAspect="1"/>
          </p:cNvSpPr>
          <p:nvPr userDrawn="1"/>
        </p:nvSpPr>
        <p:spPr>
          <a:xfrm>
            <a:off x="1867051" y="1391400"/>
            <a:ext cx="1417038" cy="1416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CB6E497-9038-EB79-B98B-2A54AE76AD3A}"/>
              </a:ext>
            </a:extLst>
          </p:cNvPr>
          <p:cNvSpPr>
            <a:spLocks noChangeAspect="1"/>
          </p:cNvSpPr>
          <p:nvPr userDrawn="1"/>
        </p:nvSpPr>
        <p:spPr>
          <a:xfrm>
            <a:off x="5364568" y="1391400"/>
            <a:ext cx="1417038" cy="141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4902C7B-A0F6-DAB1-956A-FA1E73AF584A}"/>
              </a:ext>
            </a:extLst>
          </p:cNvPr>
          <p:cNvSpPr>
            <a:spLocks noChangeAspect="1"/>
          </p:cNvSpPr>
          <p:nvPr userDrawn="1"/>
        </p:nvSpPr>
        <p:spPr>
          <a:xfrm>
            <a:off x="8845748" y="1391400"/>
            <a:ext cx="1417038" cy="1416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6A45-9F92-DB43-9B37-6EF5B8DB8F5F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B297599-F64B-401A-B6E3-2ED5AF632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8800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5" name="Zástupný text Číslo">
            <a:extLst>
              <a:ext uri="{FF2B5EF4-FFF2-40B4-BE49-F238E27FC236}">
                <a16:creationId xmlns:a16="http://schemas.microsoft.com/office/drawing/2014/main" id="{8EB85758-2E4F-4E13-A3BE-8129AA2362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2351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Zástupný text Číslo">
            <a:extLst>
              <a:ext uri="{FF2B5EF4-FFF2-40B4-BE49-F238E27FC236}">
                <a16:creationId xmlns:a16="http://schemas.microsoft.com/office/drawing/2014/main" id="{152630E4-8480-4E62-86FF-04F81EB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20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02</a:t>
            </a:r>
          </a:p>
        </p:txBody>
      </p:sp>
      <p:sp>
        <p:nvSpPr>
          <p:cNvPr id="28" name="Zástupný text Číslo">
            <a:extLst>
              <a:ext uri="{FF2B5EF4-FFF2-40B4-BE49-F238E27FC236}">
                <a16:creationId xmlns:a16="http://schemas.microsoft.com/office/drawing/2014/main" id="{A875C619-1A8F-4397-B5CD-D3121D79DD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21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03</a:t>
            </a:r>
          </a:p>
        </p:txBody>
      </p:sp>
      <p:sp>
        <p:nvSpPr>
          <p:cNvPr id="24" name="Zástupný text 21">
            <a:extLst>
              <a:ext uri="{FF2B5EF4-FFF2-40B4-BE49-F238E27FC236}">
                <a16:creationId xmlns:a16="http://schemas.microsoft.com/office/drawing/2014/main" id="{CA7722A7-1005-4472-8458-CA9DD3A6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2852" y="3078000"/>
            <a:ext cx="3117167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8F30B605-4C59-48B7-A827-04836FB91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2080" y="3078000"/>
            <a:ext cx="3117167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cxnSp>
        <p:nvCxnSpPr>
          <p:cNvPr id="23" name="Text úč. Y 18,71 cm" hidden="1">
            <a:extLst>
              <a:ext uri="{FF2B5EF4-FFF2-40B4-BE49-F238E27FC236}">
                <a16:creationId xmlns:a16="http://schemas.microsoft.com/office/drawing/2014/main" id="{F3731360-0B20-4A91-B504-B86BED6484D3}"/>
              </a:ext>
            </a:extLst>
          </p:cNvPr>
          <p:cNvCxnSpPr/>
          <p:nvPr userDrawn="1"/>
        </p:nvCxnSpPr>
        <p:spPr>
          <a:xfrm>
            <a:off x="0" y="336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Čísla úč. Y 16,41 cm" hidden="1">
            <a:extLst>
              <a:ext uri="{FF2B5EF4-FFF2-40B4-BE49-F238E27FC236}">
                <a16:creationId xmlns:a16="http://schemas.microsoft.com/office/drawing/2014/main" id="{87A8A617-9D2D-4063-AD24-425581353E09}"/>
              </a:ext>
            </a:extLst>
          </p:cNvPr>
          <p:cNvCxnSpPr/>
          <p:nvPr userDrawn="1"/>
        </p:nvCxnSpPr>
        <p:spPr>
          <a:xfrm>
            <a:off x="0" y="2957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ext úč. Y 25,36 cm" hidden="1">
            <a:extLst>
              <a:ext uri="{FF2B5EF4-FFF2-40B4-BE49-F238E27FC236}">
                <a16:creationId xmlns:a16="http://schemas.microsoft.com/office/drawing/2014/main" id="{5BFC739D-0E3A-4A72-B4B9-FC5421C0CB1F}"/>
              </a:ext>
            </a:extLst>
          </p:cNvPr>
          <p:cNvCxnSpPr/>
          <p:nvPr userDrawn="1"/>
        </p:nvCxnSpPr>
        <p:spPr>
          <a:xfrm>
            <a:off x="0" y="45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kapitola" hidden="1">
            <a:extLst>
              <a:ext uri="{FF2B5EF4-FFF2-40B4-BE49-F238E27FC236}">
                <a16:creationId xmlns:a16="http://schemas.microsoft.com/office/drawing/2014/main" id="{D34E718B-CB8E-4D56-B8EB-7BBEACC226F7}"/>
              </a:ext>
            </a:extLst>
          </p:cNvPr>
          <p:cNvSpPr txBox="1"/>
          <p:nvPr userDrawn="1"/>
        </p:nvSpPr>
        <p:spPr>
          <a:xfrm>
            <a:off x="-503690" y="-2746656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  <p:sp>
        <p:nvSpPr>
          <p:cNvPr id="29" name="Zástupný text 16">
            <a:extLst>
              <a:ext uri="{FF2B5EF4-FFF2-40B4-BE49-F238E27FC236}">
                <a16:creationId xmlns:a16="http://schemas.microsoft.com/office/drawing/2014/main" id="{3ECD14EB-50EF-FFCF-A9F7-DE3F859ECC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82080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1" name="Zástupný text 16">
            <a:extLst>
              <a:ext uri="{FF2B5EF4-FFF2-40B4-BE49-F238E27FC236}">
                <a16:creationId xmlns:a16="http://schemas.microsoft.com/office/drawing/2014/main" id="{5B3CCAFE-2E4C-6079-43F9-201ED634A8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8784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text 21">
            <a:extLst>
              <a:ext uri="{FF2B5EF4-FFF2-40B4-BE49-F238E27FC236}">
                <a16:creationId xmlns:a16="http://schemas.microsoft.com/office/drawing/2014/main" id="{45EB07D2-433D-60CA-A274-D9242960A2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99357" y="3078000"/>
            <a:ext cx="3139119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62931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E146EB86-47B8-4490-B733-B2DC5B2A339F}"/>
              </a:ext>
            </a:extLst>
          </p:cNvPr>
          <p:cNvSpPr/>
          <p:nvPr userDrawn="1"/>
        </p:nvSpPr>
        <p:spPr>
          <a:xfrm>
            <a:off x="4216940" y="0"/>
            <a:ext cx="3248123" cy="1330200"/>
          </a:xfrm>
          <a:custGeom>
            <a:avLst/>
            <a:gdLst>
              <a:gd name="connsiteX0" fmla="*/ 0 w 6496245"/>
              <a:gd name="connsiteY0" fmla="*/ 0 h 2660400"/>
              <a:gd name="connsiteX1" fmla="*/ 6496245 w 6496245"/>
              <a:gd name="connsiteY1" fmla="*/ 0 h 2660400"/>
              <a:gd name="connsiteX2" fmla="*/ 6418097 w 6496245"/>
              <a:gd name="connsiteY2" fmla="*/ 306728 h 2660400"/>
              <a:gd name="connsiteX3" fmla="*/ 3248122 w 6496245"/>
              <a:gd name="connsiteY3" fmla="*/ 2660400 h 2660400"/>
              <a:gd name="connsiteX4" fmla="*/ 78147 w 6496245"/>
              <a:gd name="connsiteY4" fmla="*/ 306728 h 2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245" h="2660400">
                <a:moveTo>
                  <a:pt x="0" y="0"/>
                </a:moveTo>
                <a:lnTo>
                  <a:pt x="6496245" y="0"/>
                </a:lnTo>
                <a:lnTo>
                  <a:pt x="6418097" y="306728"/>
                </a:lnTo>
                <a:cubicBezTo>
                  <a:pt x="5997849" y="1670326"/>
                  <a:pt x="4737552" y="2660400"/>
                  <a:pt x="3248122" y="2660400"/>
                </a:cubicBezTo>
                <a:cubicBezTo>
                  <a:pt x="1758693" y="2660400"/>
                  <a:pt x="498396" y="1670326"/>
                  <a:pt x="78147" y="306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382197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Ovál žlutý" hidden="1">
            <a:extLst>
              <a:ext uri="{FF2B5EF4-FFF2-40B4-BE49-F238E27FC236}">
                <a16:creationId xmlns:a16="http://schemas.microsoft.com/office/drawing/2014/main" id="{19515249-84D7-4439-B36D-64C8CCE82A35}"/>
              </a:ext>
            </a:extLst>
          </p:cNvPr>
          <p:cNvSpPr/>
          <p:nvPr userDrawn="1"/>
        </p:nvSpPr>
        <p:spPr>
          <a:xfrm>
            <a:off x="4181400" y="-2019600"/>
            <a:ext cx="3319200" cy="334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Zástupný symbol obrázku 19">
            <a:extLst>
              <a:ext uri="{FF2B5EF4-FFF2-40B4-BE49-F238E27FC236}">
                <a16:creationId xmlns:a16="http://schemas.microsoft.com/office/drawing/2014/main" id="{965671FF-2DB6-4B27-951B-E53E33CF88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748" y="1392936"/>
            <a:ext cx="6300000" cy="6300000"/>
          </a:xfrm>
          <a:prstGeom prst="ellipse">
            <a:avLst/>
          </a:pr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10200" y="41994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98312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, obsah a obrázek větš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E146EB86-47B8-4490-B733-B2DC5B2A339F}"/>
              </a:ext>
            </a:extLst>
          </p:cNvPr>
          <p:cNvSpPr/>
          <p:nvPr userDrawn="1"/>
        </p:nvSpPr>
        <p:spPr>
          <a:xfrm>
            <a:off x="0" y="0"/>
            <a:ext cx="3248123" cy="1330200"/>
          </a:xfrm>
          <a:custGeom>
            <a:avLst/>
            <a:gdLst>
              <a:gd name="connsiteX0" fmla="*/ 0 w 6496245"/>
              <a:gd name="connsiteY0" fmla="*/ 0 h 2660400"/>
              <a:gd name="connsiteX1" fmla="*/ 6496245 w 6496245"/>
              <a:gd name="connsiteY1" fmla="*/ 0 h 2660400"/>
              <a:gd name="connsiteX2" fmla="*/ 6418097 w 6496245"/>
              <a:gd name="connsiteY2" fmla="*/ 306728 h 2660400"/>
              <a:gd name="connsiteX3" fmla="*/ 3248122 w 6496245"/>
              <a:gd name="connsiteY3" fmla="*/ 2660400 h 2660400"/>
              <a:gd name="connsiteX4" fmla="*/ 78147 w 6496245"/>
              <a:gd name="connsiteY4" fmla="*/ 306728 h 2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245" h="2660400">
                <a:moveTo>
                  <a:pt x="0" y="0"/>
                </a:moveTo>
                <a:lnTo>
                  <a:pt x="6496245" y="0"/>
                </a:lnTo>
                <a:lnTo>
                  <a:pt x="6418097" y="306728"/>
                </a:lnTo>
                <a:cubicBezTo>
                  <a:pt x="5997849" y="1670326"/>
                  <a:pt x="4737552" y="2660400"/>
                  <a:pt x="3248122" y="2660400"/>
                </a:cubicBezTo>
                <a:cubicBezTo>
                  <a:pt x="1758693" y="2660400"/>
                  <a:pt x="498396" y="1670326"/>
                  <a:pt x="78147" y="306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382197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Ovál žlutý" hidden="1">
            <a:extLst>
              <a:ext uri="{FF2B5EF4-FFF2-40B4-BE49-F238E27FC236}">
                <a16:creationId xmlns:a16="http://schemas.microsoft.com/office/drawing/2014/main" id="{19515249-84D7-4439-B36D-64C8CCE82A35}"/>
              </a:ext>
            </a:extLst>
          </p:cNvPr>
          <p:cNvSpPr/>
          <p:nvPr userDrawn="1"/>
        </p:nvSpPr>
        <p:spPr>
          <a:xfrm>
            <a:off x="4181400" y="-2019600"/>
            <a:ext cx="3319200" cy="334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10200" y="41994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79861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pra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3619800" y="5484600"/>
            <a:ext cx="1209600" cy="12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692944"/>
            <a:ext cx="4393407" cy="4393406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277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4600" y="38340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81608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_Tradiční / domá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27A1617-17CD-2035-6BC9-68521408F0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354810"/>
            <a:ext cx="1209600" cy="122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29897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nu_Zahranič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6">
            <a:extLst>
              <a:ext uri="{FF2B5EF4-FFF2-40B4-BE49-F238E27FC236}">
                <a16:creationId xmlns:a16="http://schemas.microsoft.com/office/drawing/2014/main" id="{F6D0DBA5-4034-EBEE-0DB0-7CFA910449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473785"/>
            <a:ext cx="1209600" cy="122040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67095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nu_bezmasá /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rgbClr val="ADE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425424"/>
            <a:ext cx="1209600" cy="1220400"/>
          </a:xfrm>
          <a:prstGeom prst="ellipse">
            <a:avLst/>
          </a:prstGeom>
          <a:solidFill>
            <a:srgbClr val="00B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obrázku 6">
            <a:extLst>
              <a:ext uri="{FF2B5EF4-FFF2-40B4-BE49-F238E27FC236}">
                <a16:creationId xmlns:a16="http://schemas.microsoft.com/office/drawing/2014/main" id="{F08D23F1-EF87-47A3-75D9-396C25790A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063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nu_zdrava svači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27A1617-17CD-2035-6BC9-68521408F0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712" y="-19844"/>
            <a:ext cx="11317288" cy="68881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>
                <a:solidFill>
                  <a:srgbClr val="FEC75A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solidFill>
                  <a:srgbClr val="FEC75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18237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, obsah a obrázek napra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3619800" y="5484600"/>
            <a:ext cx="1209600" cy="12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3240" y="329184"/>
            <a:ext cx="5835523" cy="5835522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277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4600" y="38340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2314959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- vizualizace prodejen_foto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5341667" y="5411009"/>
            <a:ext cx="1066348" cy="10758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3240" y="-99330"/>
            <a:ext cx="7056660" cy="705666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Ovál hnědý">
            <a:extLst>
              <a:ext uri="{FF2B5EF4-FFF2-40B4-BE49-F238E27FC236}">
                <a16:creationId xmlns:a16="http://schemas.microsoft.com/office/drawing/2014/main" id="{CB77CF7E-F4A5-401F-3CCC-95187F2749E3}"/>
              </a:ext>
            </a:extLst>
          </p:cNvPr>
          <p:cNvSpPr/>
          <p:nvPr userDrawn="1"/>
        </p:nvSpPr>
        <p:spPr>
          <a:xfrm>
            <a:off x="591867" y="343708"/>
            <a:ext cx="1066348" cy="107586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7940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A866-BC95-0940-B850-3AB043DE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9903E-0C2B-8645-992D-AD3A1A65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9B3C-8786-7E47-9EB5-D814F3E8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25F5F-01CD-C64B-A1C8-8652D395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56F96-BABD-024D-8B41-1AF4D26D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982494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ál růžov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705600" y="3794400"/>
            <a:ext cx="1409400" cy="13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800" y="3429000"/>
            <a:ext cx="3925844" cy="2735706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3800" y="354600"/>
            <a:ext cx="4320000" cy="435780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Ovál růžový">
            <a:extLst>
              <a:ext uri="{FF2B5EF4-FFF2-40B4-BE49-F238E27FC236}">
                <a16:creationId xmlns:a16="http://schemas.microsoft.com/office/drawing/2014/main" id="{070C5F7C-7B07-4C97-866E-4F0CFF7EDEED}"/>
              </a:ext>
            </a:extLst>
          </p:cNvPr>
          <p:cNvSpPr/>
          <p:nvPr userDrawn="1"/>
        </p:nvSpPr>
        <p:spPr>
          <a:xfrm>
            <a:off x="4134600" y="4964400"/>
            <a:ext cx="837000" cy="826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35400" y="3636000"/>
            <a:ext cx="12827400" cy="5032147"/>
          </a:xfrm>
        </p:spPr>
        <p:txBody>
          <a:bodyPr wrap="square">
            <a:spAutoFit/>
          </a:bodyPr>
          <a:lstStyle>
            <a:lvl1pPr>
              <a:defRPr sz="327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77ED5A-51F7-0B16-6586-845364A9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800" y="692943"/>
            <a:ext cx="39258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26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le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ABF57CBE-ED91-440E-98A0-C6F680E70742}"/>
              </a:ext>
            </a:extLst>
          </p:cNvPr>
          <p:cNvSpPr>
            <a:spLocks noChangeAspect="1"/>
          </p:cNvSpPr>
          <p:nvPr userDrawn="1"/>
        </p:nvSpPr>
        <p:spPr>
          <a:xfrm>
            <a:off x="4583970" y="0"/>
            <a:ext cx="3025260" cy="1123200"/>
          </a:xfrm>
          <a:custGeom>
            <a:avLst/>
            <a:gdLst>
              <a:gd name="connsiteX0" fmla="*/ 0 w 6050520"/>
              <a:gd name="connsiteY0" fmla="*/ 0 h 2246400"/>
              <a:gd name="connsiteX1" fmla="*/ 6050520 w 6050520"/>
              <a:gd name="connsiteY1" fmla="*/ 0 h 2246400"/>
              <a:gd name="connsiteX2" fmla="*/ 6043957 w 6050520"/>
              <a:gd name="connsiteY2" fmla="*/ 25525 h 2246400"/>
              <a:gd name="connsiteX3" fmla="*/ 3025261 w 6050520"/>
              <a:gd name="connsiteY3" fmla="*/ 2246400 h 2246400"/>
              <a:gd name="connsiteX4" fmla="*/ 6564 w 6050520"/>
              <a:gd name="connsiteY4" fmla="*/ 25525 h 22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0520" h="2246400">
                <a:moveTo>
                  <a:pt x="0" y="0"/>
                </a:moveTo>
                <a:lnTo>
                  <a:pt x="6050520" y="0"/>
                </a:lnTo>
                <a:lnTo>
                  <a:pt x="6043957" y="25525"/>
                </a:lnTo>
                <a:cubicBezTo>
                  <a:pt x="5643763" y="1312188"/>
                  <a:pt x="4443610" y="2246400"/>
                  <a:pt x="3025261" y="2246400"/>
                </a:cubicBezTo>
                <a:cubicBezTo>
                  <a:pt x="1606910" y="2246400"/>
                  <a:pt x="406757" y="1312188"/>
                  <a:pt x="6564" y="255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A180CFA1-E33A-465E-BE5B-91731100D82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3601" y="1361043"/>
            <a:ext cx="5706507" cy="5496957"/>
          </a:xfrm>
          <a:custGeom>
            <a:avLst/>
            <a:gdLst>
              <a:gd name="connsiteX0" fmla="*/ 5706507 w 11413013"/>
              <a:gd name="connsiteY0" fmla="*/ 0 h 10993914"/>
              <a:gd name="connsiteX1" fmla="*/ 11413013 w 11413013"/>
              <a:gd name="connsiteY1" fmla="*/ 5706507 h 10993914"/>
              <a:gd name="connsiteX2" fmla="*/ 7927736 w 11413013"/>
              <a:gd name="connsiteY2" fmla="*/ 10964568 h 10993914"/>
              <a:gd name="connsiteX3" fmla="*/ 7853310 w 11413013"/>
              <a:gd name="connsiteY3" fmla="*/ 10993914 h 10993914"/>
              <a:gd name="connsiteX4" fmla="*/ 3559703 w 11413013"/>
              <a:gd name="connsiteY4" fmla="*/ 10993914 h 10993914"/>
              <a:gd name="connsiteX5" fmla="*/ 3485277 w 11413013"/>
              <a:gd name="connsiteY5" fmla="*/ 10964568 h 10993914"/>
              <a:gd name="connsiteX6" fmla="*/ 0 w 11413013"/>
              <a:gd name="connsiteY6" fmla="*/ 5706507 h 10993914"/>
              <a:gd name="connsiteX7" fmla="*/ 5706507 w 11413013"/>
              <a:gd name="connsiteY7" fmla="*/ 0 h 1099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13013" h="10993914">
                <a:moveTo>
                  <a:pt x="5706507" y="0"/>
                </a:moveTo>
                <a:cubicBezTo>
                  <a:pt x="8858123" y="0"/>
                  <a:pt x="11413013" y="2554891"/>
                  <a:pt x="11413013" y="5706507"/>
                </a:cubicBezTo>
                <a:cubicBezTo>
                  <a:pt x="11413013" y="8070220"/>
                  <a:pt x="9975888" y="10098274"/>
                  <a:pt x="7927736" y="10964568"/>
                </a:cubicBezTo>
                <a:lnTo>
                  <a:pt x="7853310" y="10993914"/>
                </a:lnTo>
                <a:lnTo>
                  <a:pt x="3559703" y="10993914"/>
                </a:lnTo>
                <a:lnTo>
                  <a:pt x="3485277" y="10964568"/>
                </a:lnTo>
                <a:cubicBezTo>
                  <a:pt x="1437125" y="10098274"/>
                  <a:pt x="0" y="8070220"/>
                  <a:pt x="0" y="5706507"/>
                </a:cubicBezTo>
                <a:cubicBezTo>
                  <a:pt x="0" y="2554891"/>
                  <a:pt x="2554890" y="0"/>
                  <a:pt x="5706507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0" name="Ovál růžový">
            <a:extLst>
              <a:ext uri="{FF2B5EF4-FFF2-40B4-BE49-F238E27FC236}">
                <a16:creationId xmlns:a16="http://schemas.microsoft.com/office/drawing/2014/main" id="{070C5F7C-7B07-4C97-866E-4F0CFF7EDEED}"/>
              </a:ext>
            </a:extLst>
          </p:cNvPr>
          <p:cNvSpPr>
            <a:spLocks noChangeAspect="1"/>
          </p:cNvSpPr>
          <p:nvPr userDrawn="1"/>
        </p:nvSpPr>
        <p:spPr>
          <a:xfrm>
            <a:off x="10487744" y="6034013"/>
            <a:ext cx="1009800" cy="1009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Ovál modrý" hidden="1">
            <a:extLst>
              <a:ext uri="{FF2B5EF4-FFF2-40B4-BE49-F238E27FC236}">
                <a16:creationId xmlns:a16="http://schemas.microsoft.com/office/drawing/2014/main" id="{4CE06ABB-4491-48DA-B4F6-B4B0A7D3B8FF}"/>
              </a:ext>
            </a:extLst>
          </p:cNvPr>
          <p:cNvSpPr>
            <a:spLocks noChangeAspect="1"/>
          </p:cNvSpPr>
          <p:nvPr userDrawn="1"/>
        </p:nvSpPr>
        <p:spPr>
          <a:xfrm>
            <a:off x="4515600" y="-2037600"/>
            <a:ext cx="3160800" cy="316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800" y="2348706"/>
            <a:ext cx="3925844" cy="1844471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6800" y="692943"/>
            <a:ext cx="39258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C0DC33-1870-47DB-9180-FA069B37722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A06FE4D-D052-2D40-BE0E-0E1A772D1BA3}" type="datetime1">
              <a:rPr lang="cs-CZ" smtClean="0"/>
              <a:t>12.01.2023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5DAB0A-1358-4A1B-A816-67C3020725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29594E-C877-492B-905A-56C9ABDE78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ál růžový">
            <a:extLst>
              <a:ext uri="{FF2B5EF4-FFF2-40B4-BE49-F238E27FC236}">
                <a16:creationId xmlns:a16="http://schemas.microsoft.com/office/drawing/2014/main" id="{7DF1CECB-8ED0-6787-1D63-1D80C02AF3DB}"/>
              </a:ext>
            </a:extLst>
          </p:cNvPr>
          <p:cNvSpPr>
            <a:spLocks noChangeAspect="1"/>
          </p:cNvSpPr>
          <p:nvPr userDrawn="1"/>
        </p:nvSpPr>
        <p:spPr>
          <a:xfrm>
            <a:off x="640095" y="1123200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D35134-3C4B-5849-3B6E-2492E8330447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066800" y="4295072"/>
            <a:ext cx="3925844" cy="1844471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4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D11D-6AB4-7344-B5D0-CCCC2D1C1BEB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9B2F8A34-D26F-3943-36DA-47C3F24BC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826F2F1-50A8-45C8-AACE-0807F4B2FE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40600" y="2210594"/>
            <a:ext cx="3774282" cy="2994819"/>
            <a:chOff x="9248" y="2785"/>
            <a:chExt cx="4755" cy="377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D6D1E2B-38F7-4A59-9824-21C637BC013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248" y="2785"/>
              <a:ext cx="4755" cy="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6703198-A8C3-4E97-B51A-5C67D3B35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0" y="2785"/>
              <a:ext cx="4753" cy="3775"/>
            </a:xfrm>
            <a:custGeom>
              <a:avLst/>
              <a:gdLst>
                <a:gd name="T0" fmla="*/ 1333 w 2378"/>
                <a:gd name="T1" fmla="*/ 1628 h 1888"/>
                <a:gd name="T2" fmla="*/ 1571 w 2378"/>
                <a:gd name="T3" fmla="*/ 1888 h 1888"/>
                <a:gd name="T4" fmla="*/ 2378 w 2378"/>
                <a:gd name="T5" fmla="*/ 627 h 1888"/>
                <a:gd name="T6" fmla="*/ 2226 w 2378"/>
                <a:gd name="T7" fmla="*/ 169 h 1888"/>
                <a:gd name="T8" fmla="*/ 1779 w 2378"/>
                <a:gd name="T9" fmla="*/ 0 h 1888"/>
                <a:gd name="T10" fmla="*/ 1423 w 2378"/>
                <a:gd name="T11" fmla="*/ 141 h 1888"/>
                <a:gd name="T12" fmla="*/ 1282 w 2378"/>
                <a:gd name="T13" fmla="*/ 454 h 1888"/>
                <a:gd name="T14" fmla="*/ 1441 w 2378"/>
                <a:gd name="T15" fmla="*/ 843 h 1888"/>
                <a:gd name="T16" fmla="*/ 1585 w 2378"/>
                <a:gd name="T17" fmla="*/ 807 h 1888"/>
                <a:gd name="T18" fmla="*/ 1722 w 2378"/>
                <a:gd name="T19" fmla="*/ 861 h 1888"/>
                <a:gd name="T20" fmla="*/ 1772 w 2378"/>
                <a:gd name="T21" fmla="*/ 1023 h 1888"/>
                <a:gd name="T22" fmla="*/ 1657 w 2378"/>
                <a:gd name="T23" fmla="*/ 1322 h 1888"/>
                <a:gd name="T24" fmla="*/ 1333 w 2378"/>
                <a:gd name="T25" fmla="*/ 1628 h 1888"/>
                <a:gd name="T26" fmla="*/ 50 w 2378"/>
                <a:gd name="T27" fmla="*/ 1628 h 1888"/>
                <a:gd name="T28" fmla="*/ 288 w 2378"/>
                <a:gd name="T29" fmla="*/ 1888 h 1888"/>
                <a:gd name="T30" fmla="*/ 1095 w 2378"/>
                <a:gd name="T31" fmla="*/ 627 h 1888"/>
                <a:gd name="T32" fmla="*/ 944 w 2378"/>
                <a:gd name="T33" fmla="*/ 169 h 1888"/>
                <a:gd name="T34" fmla="*/ 497 w 2378"/>
                <a:gd name="T35" fmla="*/ 0 h 1888"/>
                <a:gd name="T36" fmla="*/ 140 w 2378"/>
                <a:gd name="T37" fmla="*/ 141 h 1888"/>
                <a:gd name="T38" fmla="*/ 0 w 2378"/>
                <a:gd name="T39" fmla="*/ 454 h 1888"/>
                <a:gd name="T40" fmla="*/ 158 w 2378"/>
                <a:gd name="T41" fmla="*/ 843 h 1888"/>
                <a:gd name="T42" fmla="*/ 302 w 2378"/>
                <a:gd name="T43" fmla="*/ 807 h 1888"/>
                <a:gd name="T44" fmla="*/ 439 w 2378"/>
                <a:gd name="T45" fmla="*/ 861 h 1888"/>
                <a:gd name="T46" fmla="*/ 490 w 2378"/>
                <a:gd name="T47" fmla="*/ 1023 h 1888"/>
                <a:gd name="T48" fmla="*/ 374 w 2378"/>
                <a:gd name="T49" fmla="*/ 1322 h 1888"/>
                <a:gd name="T50" fmla="*/ 50 w 2378"/>
                <a:gd name="T51" fmla="*/ 1628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78" h="1888">
                  <a:moveTo>
                    <a:pt x="1333" y="1628"/>
                  </a:moveTo>
                  <a:cubicBezTo>
                    <a:pt x="1571" y="1888"/>
                    <a:pt x="1571" y="1888"/>
                    <a:pt x="1571" y="1888"/>
                  </a:cubicBezTo>
                  <a:cubicBezTo>
                    <a:pt x="2108" y="1556"/>
                    <a:pt x="2378" y="1136"/>
                    <a:pt x="2378" y="627"/>
                  </a:cubicBezTo>
                  <a:cubicBezTo>
                    <a:pt x="2378" y="435"/>
                    <a:pt x="2327" y="282"/>
                    <a:pt x="2226" y="169"/>
                  </a:cubicBezTo>
                  <a:cubicBezTo>
                    <a:pt x="2125" y="57"/>
                    <a:pt x="1976" y="0"/>
                    <a:pt x="1779" y="0"/>
                  </a:cubicBezTo>
                  <a:cubicBezTo>
                    <a:pt x="1635" y="0"/>
                    <a:pt x="1516" y="47"/>
                    <a:pt x="1423" y="141"/>
                  </a:cubicBezTo>
                  <a:cubicBezTo>
                    <a:pt x="1329" y="234"/>
                    <a:pt x="1282" y="339"/>
                    <a:pt x="1282" y="454"/>
                  </a:cubicBezTo>
                  <a:cubicBezTo>
                    <a:pt x="1282" y="612"/>
                    <a:pt x="1335" y="742"/>
                    <a:pt x="1441" y="843"/>
                  </a:cubicBezTo>
                  <a:cubicBezTo>
                    <a:pt x="1498" y="819"/>
                    <a:pt x="1546" y="807"/>
                    <a:pt x="1585" y="807"/>
                  </a:cubicBezTo>
                  <a:cubicBezTo>
                    <a:pt x="1643" y="807"/>
                    <a:pt x="1688" y="825"/>
                    <a:pt x="1722" y="861"/>
                  </a:cubicBezTo>
                  <a:cubicBezTo>
                    <a:pt x="1755" y="897"/>
                    <a:pt x="1772" y="951"/>
                    <a:pt x="1772" y="1023"/>
                  </a:cubicBezTo>
                  <a:cubicBezTo>
                    <a:pt x="1772" y="1114"/>
                    <a:pt x="1734" y="1214"/>
                    <a:pt x="1657" y="1322"/>
                  </a:cubicBezTo>
                  <a:cubicBezTo>
                    <a:pt x="1580" y="1430"/>
                    <a:pt x="1472" y="1532"/>
                    <a:pt x="1333" y="1628"/>
                  </a:cubicBezTo>
                  <a:moveTo>
                    <a:pt x="50" y="1628"/>
                  </a:moveTo>
                  <a:cubicBezTo>
                    <a:pt x="288" y="1888"/>
                    <a:pt x="288" y="1888"/>
                    <a:pt x="288" y="1888"/>
                  </a:cubicBezTo>
                  <a:cubicBezTo>
                    <a:pt x="826" y="1547"/>
                    <a:pt x="1095" y="1126"/>
                    <a:pt x="1095" y="627"/>
                  </a:cubicBezTo>
                  <a:cubicBezTo>
                    <a:pt x="1095" y="435"/>
                    <a:pt x="1045" y="282"/>
                    <a:pt x="944" y="169"/>
                  </a:cubicBezTo>
                  <a:cubicBezTo>
                    <a:pt x="843" y="57"/>
                    <a:pt x="694" y="0"/>
                    <a:pt x="497" y="0"/>
                  </a:cubicBezTo>
                  <a:cubicBezTo>
                    <a:pt x="353" y="0"/>
                    <a:pt x="234" y="47"/>
                    <a:pt x="140" y="141"/>
                  </a:cubicBezTo>
                  <a:cubicBezTo>
                    <a:pt x="47" y="234"/>
                    <a:pt x="0" y="339"/>
                    <a:pt x="0" y="454"/>
                  </a:cubicBezTo>
                  <a:cubicBezTo>
                    <a:pt x="0" y="612"/>
                    <a:pt x="52" y="742"/>
                    <a:pt x="158" y="843"/>
                  </a:cubicBezTo>
                  <a:cubicBezTo>
                    <a:pt x="216" y="819"/>
                    <a:pt x="264" y="807"/>
                    <a:pt x="302" y="807"/>
                  </a:cubicBezTo>
                  <a:cubicBezTo>
                    <a:pt x="360" y="807"/>
                    <a:pt x="406" y="825"/>
                    <a:pt x="439" y="861"/>
                  </a:cubicBezTo>
                  <a:cubicBezTo>
                    <a:pt x="473" y="897"/>
                    <a:pt x="490" y="951"/>
                    <a:pt x="490" y="1023"/>
                  </a:cubicBezTo>
                  <a:cubicBezTo>
                    <a:pt x="490" y="1114"/>
                    <a:pt x="451" y="1214"/>
                    <a:pt x="374" y="1322"/>
                  </a:cubicBezTo>
                  <a:cubicBezTo>
                    <a:pt x="297" y="1430"/>
                    <a:pt x="189" y="1532"/>
                    <a:pt x="50" y="1628"/>
                  </a:cubicBezTo>
                </a:path>
              </a:pathLst>
            </a:custGeom>
            <a:solidFill>
              <a:srgbClr val="EDF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41" y="692944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4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124FDE10-59EA-3E86-6FFF-53BD39E948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69DE93C-2B74-424C-9408-5DCE9D8ED636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810591" y="718500"/>
            <a:ext cx="3774282" cy="299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8F9B-9914-0940-8CB5-A9501E2A30B4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2741" y="1303915"/>
            <a:ext cx="5604388" cy="2487280"/>
          </a:xfrm>
        </p:spPr>
        <p:txBody>
          <a:bodyPr anchor="ctr" anchorCtr="0">
            <a:noAutofit/>
          </a:bodyPr>
          <a:lstStyle>
            <a:lvl1pPr algn="ctr">
              <a:lnSpc>
                <a:spcPts val="325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73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12">
            <a:extLst>
              <a:ext uri="{FF2B5EF4-FFF2-40B4-BE49-F238E27FC236}">
                <a16:creationId xmlns:a16="http://schemas.microsoft.com/office/drawing/2014/main" id="{BFA859E2-293C-DD21-74B4-6C3C12C92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E9C5-B507-D54A-9F13-1B6C2127EA0C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00" y="692943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lnSpc>
                <a:spcPts val="300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15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12">
            <a:extLst>
              <a:ext uri="{FF2B5EF4-FFF2-40B4-BE49-F238E27FC236}">
                <a16:creationId xmlns:a16="http://schemas.microsoft.com/office/drawing/2014/main" id="{556DEE2A-9A00-57C9-E9D7-B5108CB2D4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2795-A3B3-AE4A-8253-F3FF605E7B3C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470" y="692944"/>
            <a:ext cx="5844175" cy="5472114"/>
          </a:xfrm>
        </p:spPr>
        <p:txBody>
          <a:bodyPr anchor="ctr" anchorCtr="0">
            <a:normAutofit/>
          </a:bodyPr>
          <a:lstStyle>
            <a:lvl1pPr algn="r">
              <a:lnSpc>
                <a:spcPts val="7500"/>
              </a:lnSpc>
              <a:defRPr sz="7000"/>
            </a:lvl1pPr>
          </a:lstStyle>
          <a:p>
            <a:r>
              <a:rPr lang="cs-CZ" dirty="0"/>
              <a:t>Předělový slide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155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12">
            <a:extLst>
              <a:ext uri="{FF2B5EF4-FFF2-40B4-BE49-F238E27FC236}">
                <a16:creationId xmlns:a16="http://schemas.microsoft.com/office/drawing/2014/main" id="{95453681-0ABB-A525-8E12-2473178E89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F854-8470-BB48-BBF3-3D1C7726676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00" y="692943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lnSpc>
                <a:spcPts val="325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937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body a dvě bubl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AFED407F-5821-B83B-A09C-342B9968F800}"/>
              </a:ext>
            </a:extLst>
          </p:cNvPr>
          <p:cNvSpPr>
            <a:spLocks noChangeAspect="1"/>
          </p:cNvSpPr>
          <p:nvPr userDrawn="1"/>
        </p:nvSpPr>
        <p:spPr>
          <a:xfrm>
            <a:off x="979200" y="4133132"/>
            <a:ext cx="439200" cy="439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4DB9D12D-00DE-B686-86B6-0B537F8862AF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79757" y="2070761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25A49B20-330B-464F-93D7-9B2B5D0EF7F1}"/>
              </a:ext>
            </a:extLst>
          </p:cNvPr>
          <p:cNvSpPr>
            <a:spLocks noChangeAspect="1"/>
          </p:cNvSpPr>
          <p:nvPr userDrawn="1"/>
        </p:nvSpPr>
        <p:spPr>
          <a:xfrm>
            <a:off x="819001" y="3090601"/>
            <a:ext cx="7387200" cy="3767400"/>
          </a:xfrm>
          <a:custGeom>
            <a:avLst/>
            <a:gdLst>
              <a:gd name="connsiteX0" fmla="*/ 7387199 w 14774399"/>
              <a:gd name="connsiteY0" fmla="*/ 0 h 7534799"/>
              <a:gd name="connsiteX1" fmla="*/ 14774399 w 14774399"/>
              <a:gd name="connsiteY1" fmla="*/ 7387199 h 7534799"/>
              <a:gd name="connsiteX2" fmla="*/ 14770667 w 14774399"/>
              <a:gd name="connsiteY2" fmla="*/ 7534799 h 7534799"/>
              <a:gd name="connsiteX3" fmla="*/ 3732 w 14774399"/>
              <a:gd name="connsiteY3" fmla="*/ 7534799 h 7534799"/>
              <a:gd name="connsiteX4" fmla="*/ 0 w 14774399"/>
              <a:gd name="connsiteY4" fmla="*/ 7387199 h 7534799"/>
              <a:gd name="connsiteX5" fmla="*/ 7387199 w 14774399"/>
              <a:gd name="connsiteY5" fmla="*/ 0 h 753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399" h="7534799">
                <a:moveTo>
                  <a:pt x="7387199" y="0"/>
                </a:moveTo>
                <a:cubicBezTo>
                  <a:pt x="11467037" y="0"/>
                  <a:pt x="14774399" y="3307361"/>
                  <a:pt x="14774399" y="7387199"/>
                </a:cubicBezTo>
                <a:lnTo>
                  <a:pt x="14770667" y="7534799"/>
                </a:lnTo>
                <a:lnTo>
                  <a:pt x="3732" y="7534799"/>
                </a:lnTo>
                <a:lnTo>
                  <a:pt x="0" y="7387199"/>
                </a:lnTo>
                <a:cubicBezTo>
                  <a:pt x="0" y="3307361"/>
                  <a:pt x="3307362" y="0"/>
                  <a:pt x="7387199" y="0"/>
                </a:cubicBezTo>
                <a:close/>
              </a:path>
            </a:pathLst>
          </a:custGeom>
          <a:solidFill>
            <a:srgbClr val="FEF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5" name="Ovál žlutý průměr 41,04 cm" hidden="1">
            <a:extLst>
              <a:ext uri="{FF2B5EF4-FFF2-40B4-BE49-F238E27FC236}">
                <a16:creationId xmlns:a16="http://schemas.microsoft.com/office/drawing/2014/main" id="{78F6CC26-BDA5-4538-9F66-E2D7C3748FBB}"/>
              </a:ext>
            </a:extLst>
          </p:cNvPr>
          <p:cNvSpPr>
            <a:spLocks noChangeAspect="1"/>
          </p:cNvSpPr>
          <p:nvPr userDrawn="1"/>
        </p:nvSpPr>
        <p:spPr>
          <a:xfrm>
            <a:off x="819000" y="3090600"/>
            <a:ext cx="7387200" cy="7387200"/>
          </a:xfrm>
          <a:prstGeom prst="ellipse">
            <a:avLst/>
          </a:prstGeom>
          <a:solidFill>
            <a:srgbClr val="FEF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FC3-5869-1844-845D-3D550DD57E17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8" y="2098857"/>
            <a:ext cx="4896189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357" y="4177857"/>
            <a:ext cx="4896644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2629857"/>
            <a:ext cx="4896644" cy="1456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9357" y="4708857"/>
            <a:ext cx="4896644" cy="1456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9" name="Ovál modrý průměr 17,44 cm" hidden="1">
            <a:extLst>
              <a:ext uri="{FF2B5EF4-FFF2-40B4-BE49-F238E27FC236}">
                <a16:creationId xmlns:a16="http://schemas.microsoft.com/office/drawing/2014/main" id="{2D207594-DE99-44CB-9915-36D0DA22E341}"/>
              </a:ext>
            </a:extLst>
          </p:cNvPr>
          <p:cNvSpPr>
            <a:spLocks noChangeAspect="1"/>
          </p:cNvSpPr>
          <p:nvPr userDrawn="1"/>
        </p:nvSpPr>
        <p:spPr>
          <a:xfrm>
            <a:off x="6953400" y="-1650600"/>
            <a:ext cx="3139200" cy="313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Ovál hnědý průměr 4,43 cm">
            <a:extLst>
              <a:ext uri="{FF2B5EF4-FFF2-40B4-BE49-F238E27FC236}">
                <a16:creationId xmlns:a16="http://schemas.microsoft.com/office/drawing/2014/main" id="{F92A2C3E-4923-4E3F-953C-32B1F34F5BC9}"/>
              </a:ext>
            </a:extLst>
          </p:cNvPr>
          <p:cNvSpPr>
            <a:spLocks noChangeAspect="1"/>
          </p:cNvSpPr>
          <p:nvPr userDrawn="1"/>
        </p:nvSpPr>
        <p:spPr>
          <a:xfrm>
            <a:off x="10477800" y="1047600"/>
            <a:ext cx="797400" cy="797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DA96DDB5-A6A9-43B2-B5A8-940FD8823F42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463800" y="228600"/>
            <a:ext cx="2699997" cy="27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algn="ctr">
              <a:defRPr sz="2300" b="1"/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3" name="Zástupný text 6">
            <a:extLst>
              <a:ext uri="{FF2B5EF4-FFF2-40B4-BE49-F238E27FC236}">
                <a16:creationId xmlns:a16="http://schemas.microsoft.com/office/drawing/2014/main" id="{4DF8F5D5-1076-4B10-A8E4-5DE5F85C099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839800" y="3200400"/>
            <a:ext cx="2699997" cy="27000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algn="ctr">
              <a:defRPr sz="2300" b="1"/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88F4A642-8CCA-D645-BCA8-2A72340EBA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99357" y="692944"/>
            <a:ext cx="4896644" cy="1225550"/>
          </a:xfrm>
        </p:spPr>
        <p:txBody>
          <a:bodyPr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pPr lvl="0"/>
            <a:r>
              <a:rPr lang="cs-CZ" dirty="0" err="1"/>
              <a:t>Krátky</a:t>
            </a:r>
            <a:r>
              <a:rPr lang="cs-CZ" dirty="0"/>
              <a:t> </a:t>
            </a:r>
            <a:r>
              <a:rPr lang="cs-CZ" dirty="0" err="1"/>
              <a:t>headline</a:t>
            </a:r>
            <a:r>
              <a:rPr lang="cs-CZ" dirty="0"/>
              <a:t> na dva řádky</a:t>
            </a:r>
          </a:p>
        </p:txBody>
      </p:sp>
    </p:spTree>
    <p:extLst>
      <p:ext uri="{BB962C8B-B14F-4D97-AF65-F5344CB8AC3E}">
        <p14:creationId xmlns:p14="http://schemas.microsoft.com/office/powerpoint/2010/main" val="4099105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body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E3CF-93C2-674F-B102-1423C513ABCE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7FC90B6-FC60-4DCE-931E-B856FAF9411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79757" y="1425600"/>
            <a:ext cx="439200" cy="4392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425600"/>
            <a:ext cx="5992887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CEC1AA15-DECC-474E-B36F-1C2627D9B87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79757" y="2829600"/>
            <a:ext cx="439200" cy="4392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A476372F-F3B3-4CC9-9399-483434BFBD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79200" y="4233600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357" y="2829463"/>
            <a:ext cx="5993444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Zástupný text Nadpis">
            <a:extLst>
              <a:ext uri="{FF2B5EF4-FFF2-40B4-BE49-F238E27FC236}">
                <a16:creationId xmlns:a16="http://schemas.microsoft.com/office/drawing/2014/main" id="{7758200A-CA53-4C5F-B108-7CF47A5E2F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8800" y="4235188"/>
            <a:ext cx="5994001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1956532"/>
            <a:ext cx="5993444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9357" y="3361326"/>
            <a:ext cx="5993444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0">
            <a:extLst>
              <a:ext uri="{FF2B5EF4-FFF2-40B4-BE49-F238E27FC236}">
                <a16:creationId xmlns:a16="http://schemas.microsoft.com/office/drawing/2014/main" id="{C53A32BE-4EB6-4066-A6C2-37519D021C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9357" y="4763875"/>
            <a:ext cx="5994000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DB42BE76-5829-47CD-8718-EF0696D1326B}"/>
              </a:ext>
            </a:extLst>
          </p:cNvPr>
          <p:cNvSpPr>
            <a:spLocks noChangeAspect="1"/>
          </p:cNvSpPr>
          <p:nvPr userDrawn="1"/>
        </p:nvSpPr>
        <p:spPr>
          <a:xfrm>
            <a:off x="6957490" y="0"/>
            <a:ext cx="3131020" cy="1488600"/>
          </a:xfrm>
          <a:custGeom>
            <a:avLst/>
            <a:gdLst>
              <a:gd name="connsiteX0" fmla="*/ 0 w 6262040"/>
              <a:gd name="connsiteY0" fmla="*/ 0 h 2977200"/>
              <a:gd name="connsiteX1" fmla="*/ 6262040 w 6262040"/>
              <a:gd name="connsiteY1" fmla="*/ 0 h 2977200"/>
              <a:gd name="connsiteX2" fmla="*/ 6254012 w 6262040"/>
              <a:gd name="connsiteY2" fmla="*/ 158965 h 2977200"/>
              <a:gd name="connsiteX3" fmla="*/ 3131020 w 6262040"/>
              <a:gd name="connsiteY3" fmla="*/ 2977200 h 2977200"/>
              <a:gd name="connsiteX4" fmla="*/ 8027 w 6262040"/>
              <a:gd name="connsiteY4" fmla="*/ 158965 h 29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040" h="2977200">
                <a:moveTo>
                  <a:pt x="0" y="0"/>
                </a:moveTo>
                <a:lnTo>
                  <a:pt x="6262040" y="0"/>
                </a:lnTo>
                <a:lnTo>
                  <a:pt x="6254012" y="158965"/>
                </a:lnTo>
                <a:cubicBezTo>
                  <a:pt x="6093254" y="1741925"/>
                  <a:pt x="4756394" y="2977200"/>
                  <a:pt x="3131020" y="2977200"/>
                </a:cubicBezTo>
                <a:cubicBezTo>
                  <a:pt x="1505646" y="2977200"/>
                  <a:pt x="168786" y="1741925"/>
                  <a:pt x="8027" y="158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modrý průměr 17,44 cm" hidden="1">
            <a:extLst>
              <a:ext uri="{FF2B5EF4-FFF2-40B4-BE49-F238E27FC236}">
                <a16:creationId xmlns:a16="http://schemas.microsoft.com/office/drawing/2014/main" id="{2D207594-DE99-44CB-9915-36D0DA22E341}"/>
              </a:ext>
            </a:extLst>
          </p:cNvPr>
          <p:cNvSpPr>
            <a:spLocks noChangeAspect="1"/>
          </p:cNvSpPr>
          <p:nvPr userDrawn="1"/>
        </p:nvSpPr>
        <p:spPr>
          <a:xfrm>
            <a:off x="6953400" y="-1650600"/>
            <a:ext cx="3139200" cy="313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Ovál hnědý průměr 4,21 cm">
            <a:extLst>
              <a:ext uri="{FF2B5EF4-FFF2-40B4-BE49-F238E27FC236}">
                <a16:creationId xmlns:a16="http://schemas.microsoft.com/office/drawing/2014/main" id="{F92A2C3E-4923-4E3F-953C-32B1F34F5BC9}"/>
              </a:ext>
            </a:extLst>
          </p:cNvPr>
          <p:cNvSpPr>
            <a:spLocks noChangeAspect="1"/>
          </p:cNvSpPr>
          <p:nvPr userDrawn="1"/>
        </p:nvSpPr>
        <p:spPr>
          <a:xfrm>
            <a:off x="10686600" y="1108800"/>
            <a:ext cx="757800" cy="757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0" name="Zástupný symbol obrázku 29">
            <a:extLst>
              <a:ext uri="{FF2B5EF4-FFF2-40B4-BE49-F238E27FC236}">
                <a16:creationId xmlns:a16="http://schemas.microsoft.com/office/drawing/2014/main" id="{C02EB9DB-79D4-46C3-BD47-DBE1A63F9B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36563" y="2464201"/>
            <a:ext cx="4755438" cy="4393800"/>
          </a:xfrm>
          <a:custGeom>
            <a:avLst/>
            <a:gdLst>
              <a:gd name="connsiteX0" fmla="*/ 6205695 w 9510875"/>
              <a:gd name="connsiteY0" fmla="*/ 0 h 8787599"/>
              <a:gd name="connsiteX1" fmla="*/ 9423575 w 9510875"/>
              <a:gd name="connsiteY1" fmla="*/ 896596 h 8787599"/>
              <a:gd name="connsiteX2" fmla="*/ 9510875 w 9510875"/>
              <a:gd name="connsiteY2" fmla="*/ 952449 h 8787599"/>
              <a:gd name="connsiteX3" fmla="*/ 9510875 w 9510875"/>
              <a:gd name="connsiteY3" fmla="*/ 8787599 h 8787599"/>
              <a:gd name="connsiteX4" fmla="*/ 570971 w 9510875"/>
              <a:gd name="connsiteY4" fmla="*/ 8787599 h 8787599"/>
              <a:gd name="connsiteX5" fmla="*/ 487674 w 9510875"/>
              <a:gd name="connsiteY5" fmla="*/ 8603725 h 8787599"/>
              <a:gd name="connsiteX6" fmla="*/ 0 w 9510875"/>
              <a:gd name="connsiteY6" fmla="*/ 6193094 h 8787599"/>
              <a:gd name="connsiteX7" fmla="*/ 6205695 w 9510875"/>
              <a:gd name="connsiteY7" fmla="*/ 0 h 87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10875" h="8787599">
                <a:moveTo>
                  <a:pt x="6205695" y="0"/>
                </a:moveTo>
                <a:cubicBezTo>
                  <a:pt x="7383833" y="0"/>
                  <a:pt x="8485293" y="327639"/>
                  <a:pt x="9423575" y="896596"/>
                </a:cubicBezTo>
                <a:lnTo>
                  <a:pt x="9510875" y="952449"/>
                </a:lnTo>
                <a:lnTo>
                  <a:pt x="9510875" y="8787599"/>
                </a:lnTo>
                <a:lnTo>
                  <a:pt x="570971" y="8787599"/>
                </a:lnTo>
                <a:lnTo>
                  <a:pt x="487674" y="8603725"/>
                </a:lnTo>
                <a:cubicBezTo>
                  <a:pt x="173649" y="7862794"/>
                  <a:pt x="0" y="7048182"/>
                  <a:pt x="0" y="6193094"/>
                </a:cubicBezTo>
                <a:cubicBezTo>
                  <a:pt x="0" y="2772744"/>
                  <a:pt x="2778383" y="0"/>
                  <a:pt x="6205695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62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body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DAC32D77-98A4-4DF6-AB40-8C03899028C0}"/>
              </a:ext>
            </a:extLst>
          </p:cNvPr>
          <p:cNvSpPr>
            <a:spLocks noChangeAspect="1"/>
          </p:cNvSpPr>
          <p:nvPr userDrawn="1"/>
        </p:nvSpPr>
        <p:spPr>
          <a:xfrm>
            <a:off x="1715401" y="5205600"/>
            <a:ext cx="2158200" cy="1652400"/>
          </a:xfrm>
          <a:custGeom>
            <a:avLst/>
            <a:gdLst>
              <a:gd name="connsiteX0" fmla="*/ 2158200 w 4316400"/>
              <a:gd name="connsiteY0" fmla="*/ 0 h 3304800"/>
              <a:gd name="connsiteX1" fmla="*/ 4316400 w 4316400"/>
              <a:gd name="connsiteY1" fmla="*/ 2158200 h 3304800"/>
              <a:gd name="connsiteX2" fmla="*/ 4055917 w 4316400"/>
              <a:gd name="connsiteY2" fmla="*/ 3186926 h 3304800"/>
              <a:gd name="connsiteX3" fmla="*/ 3984307 w 4316400"/>
              <a:gd name="connsiteY3" fmla="*/ 3304800 h 3304800"/>
              <a:gd name="connsiteX4" fmla="*/ 332093 w 4316400"/>
              <a:gd name="connsiteY4" fmla="*/ 3304800 h 3304800"/>
              <a:gd name="connsiteX5" fmla="*/ 260483 w 4316400"/>
              <a:gd name="connsiteY5" fmla="*/ 3186926 h 3304800"/>
              <a:gd name="connsiteX6" fmla="*/ 0 w 4316400"/>
              <a:gd name="connsiteY6" fmla="*/ 2158200 h 3304800"/>
              <a:gd name="connsiteX7" fmla="*/ 2158200 w 4316400"/>
              <a:gd name="connsiteY7" fmla="*/ 0 h 3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6400" h="3304800">
                <a:moveTo>
                  <a:pt x="2158200" y="0"/>
                </a:moveTo>
                <a:cubicBezTo>
                  <a:pt x="3350141" y="0"/>
                  <a:pt x="4316400" y="966259"/>
                  <a:pt x="4316400" y="2158200"/>
                </a:cubicBezTo>
                <a:cubicBezTo>
                  <a:pt x="4316400" y="2530682"/>
                  <a:pt x="4222039" y="2881124"/>
                  <a:pt x="4055917" y="3186926"/>
                </a:cubicBezTo>
                <a:lnTo>
                  <a:pt x="3984307" y="3304800"/>
                </a:lnTo>
                <a:lnTo>
                  <a:pt x="332093" y="3304800"/>
                </a:lnTo>
                <a:lnTo>
                  <a:pt x="260483" y="3186926"/>
                </a:lnTo>
                <a:cubicBezTo>
                  <a:pt x="94361" y="2881124"/>
                  <a:pt x="0" y="2530682"/>
                  <a:pt x="0" y="2158200"/>
                </a:cubicBezTo>
                <a:cubicBezTo>
                  <a:pt x="0" y="966259"/>
                  <a:pt x="966259" y="0"/>
                  <a:pt x="21582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D018A-0476-A943-9DC3-CDB1163C7D8A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7FC90B6-FC60-4DCE-931E-B856FAF9411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609800" y="1425600"/>
            <a:ext cx="439200" cy="4392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3463" y="1425600"/>
            <a:ext cx="3131424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CEC1AA15-DECC-474E-B36F-1C2627D9B87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609800" y="3641400"/>
            <a:ext cx="439200" cy="4392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A476372F-F3B3-4CC9-9399-483434BFBD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325000" y="1425600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3463" y="3641400"/>
            <a:ext cx="3131419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Zástupný text Nadpis">
            <a:extLst>
              <a:ext uri="{FF2B5EF4-FFF2-40B4-BE49-F238E27FC236}">
                <a16:creationId xmlns:a16="http://schemas.microsoft.com/office/drawing/2014/main" id="{7758200A-CA53-4C5F-B108-7CF47A5E2F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6860" y="1425600"/>
            <a:ext cx="3132000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2" y="1956532"/>
            <a:ext cx="3131420" cy="1592206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3463" y="4173263"/>
            <a:ext cx="3131419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0">
            <a:extLst>
              <a:ext uri="{FF2B5EF4-FFF2-40B4-BE49-F238E27FC236}">
                <a16:creationId xmlns:a16="http://schemas.microsoft.com/office/drawing/2014/main" id="{C53A32BE-4EB6-4066-A6C2-37519D021C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7417" y="1956600"/>
            <a:ext cx="3132000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877285BD-D77F-42C2-A596-EC41AF1CA6DE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8325000" y="3641400"/>
            <a:ext cx="439200" cy="4392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3" name="Ovál červený průměr 11,99 cm" hidden="1">
            <a:extLst>
              <a:ext uri="{FF2B5EF4-FFF2-40B4-BE49-F238E27FC236}">
                <a16:creationId xmlns:a16="http://schemas.microsoft.com/office/drawing/2014/main" id="{FA38B505-9450-4110-9B83-E59051230AE1}"/>
              </a:ext>
            </a:extLst>
          </p:cNvPr>
          <p:cNvSpPr>
            <a:spLocks noChangeAspect="1"/>
          </p:cNvSpPr>
          <p:nvPr userDrawn="1"/>
        </p:nvSpPr>
        <p:spPr>
          <a:xfrm>
            <a:off x="1715400" y="5205600"/>
            <a:ext cx="2158200" cy="2158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5" name="Zástupný text Nadpis">
            <a:extLst>
              <a:ext uri="{FF2B5EF4-FFF2-40B4-BE49-F238E27FC236}">
                <a16:creationId xmlns:a16="http://schemas.microsoft.com/office/drawing/2014/main" id="{016511EA-8BDC-4149-984F-8AC4C1447D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02" y="3641400"/>
            <a:ext cx="3132000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26" name="Zástupný text 10">
            <a:extLst>
              <a:ext uri="{FF2B5EF4-FFF2-40B4-BE49-F238E27FC236}">
                <a16:creationId xmlns:a16="http://schemas.microsoft.com/office/drawing/2014/main" id="{B4034C4B-C1C5-4B5F-B453-D43CD2EB4D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36860" y="4174200"/>
            <a:ext cx="3132000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4" name="Zástupný symbol obrázku 33">
            <a:extLst>
              <a:ext uri="{FF2B5EF4-FFF2-40B4-BE49-F238E27FC236}">
                <a16:creationId xmlns:a16="http://schemas.microsoft.com/office/drawing/2014/main" id="{D25DF2A7-2746-44DE-90F0-1FF73F5EF0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879851" cy="4494276"/>
          </a:xfrm>
          <a:custGeom>
            <a:avLst/>
            <a:gdLst>
              <a:gd name="connsiteX0" fmla="*/ 0 w 7759702"/>
              <a:gd name="connsiteY0" fmla="*/ 0 h 8988552"/>
              <a:gd name="connsiteX1" fmla="*/ 5889389 w 7759702"/>
              <a:gd name="connsiteY1" fmla="*/ 0 h 8988552"/>
              <a:gd name="connsiteX2" fmla="*/ 5945715 w 7759702"/>
              <a:gd name="connsiteY2" fmla="*/ 44828 h 8988552"/>
              <a:gd name="connsiteX3" fmla="*/ 7759702 w 7759702"/>
              <a:gd name="connsiteY3" fmla="*/ 3940302 h 8988552"/>
              <a:gd name="connsiteX4" fmla="*/ 2774951 w 7759702"/>
              <a:gd name="connsiteY4" fmla="*/ 8988552 h 8988552"/>
              <a:gd name="connsiteX5" fmla="*/ 398924 w 7759702"/>
              <a:gd name="connsiteY5" fmla="*/ 8379256 h 8988552"/>
              <a:gd name="connsiteX6" fmla="*/ 0 w 7759702"/>
              <a:gd name="connsiteY6" fmla="*/ 8133816 h 898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9702" h="8988552">
                <a:moveTo>
                  <a:pt x="0" y="0"/>
                </a:moveTo>
                <a:lnTo>
                  <a:pt x="5889389" y="0"/>
                </a:lnTo>
                <a:lnTo>
                  <a:pt x="5945715" y="44828"/>
                </a:lnTo>
                <a:cubicBezTo>
                  <a:pt x="7053562" y="970751"/>
                  <a:pt x="7759702" y="2372013"/>
                  <a:pt x="7759702" y="3940302"/>
                </a:cubicBezTo>
                <a:cubicBezTo>
                  <a:pt x="7759702" y="6728373"/>
                  <a:pt x="5527953" y="8988552"/>
                  <a:pt x="2774951" y="8988552"/>
                </a:cubicBezTo>
                <a:cubicBezTo>
                  <a:pt x="1914638" y="8988552"/>
                  <a:pt x="1105230" y="8767831"/>
                  <a:pt x="398924" y="8379256"/>
                </a:cubicBezTo>
                <a:lnTo>
                  <a:pt x="0" y="8133816"/>
                </a:ln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36" name="Zástupný symbol obrázku 35">
            <a:extLst>
              <a:ext uri="{FF2B5EF4-FFF2-40B4-BE49-F238E27FC236}">
                <a16:creationId xmlns:a16="http://schemas.microsoft.com/office/drawing/2014/main" id="{8CC5DCFA-0EF4-4C3F-907A-25940E674F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7400" y="361800"/>
            <a:ext cx="795600" cy="192600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r>
              <a:rPr lang="cs-CZ"/>
              <a:t>Logo</a:t>
            </a:r>
          </a:p>
        </p:txBody>
      </p:sp>
      <p:cxnSp>
        <p:nvCxnSpPr>
          <p:cNvPr id="13" name="Text zprava X 44,2 cm" hidden="1">
            <a:extLst>
              <a:ext uri="{FF2B5EF4-FFF2-40B4-BE49-F238E27FC236}">
                <a16:creationId xmlns:a16="http://schemas.microsoft.com/office/drawing/2014/main" id="{05B29507-201D-4CF6-A38F-D8B0E9B14C91}"/>
              </a:ext>
            </a:extLst>
          </p:cNvPr>
          <p:cNvCxnSpPr/>
          <p:nvPr userDrawn="1"/>
        </p:nvCxnSpPr>
        <p:spPr>
          <a:xfrm>
            <a:off x="7956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73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A717-29F5-9E40-AD58-B8D01CDC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C7A38-4686-B44E-99B9-21A8C7C4C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654E4-3887-0845-8609-D2011AB52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CDBD7-4010-D042-B453-C2B3AE1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4A436-7FFC-BB4F-B173-C0E63E54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9BE-4CA8-6040-A523-353C49DF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213309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symbol obrázku 23">
            <a:extLst>
              <a:ext uri="{FF2B5EF4-FFF2-40B4-BE49-F238E27FC236}">
                <a16:creationId xmlns:a16="http://schemas.microsoft.com/office/drawing/2014/main" id="{98EEA65B-9EBC-44EA-A6F9-8C8BB7FBD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83794"/>
            <a:ext cx="3598455" cy="3174207"/>
          </a:xfrm>
          <a:custGeom>
            <a:avLst/>
            <a:gdLst>
              <a:gd name="connsiteX0" fmla="*/ 2934777 w 7196909"/>
              <a:gd name="connsiteY0" fmla="*/ 0 h 6348413"/>
              <a:gd name="connsiteX1" fmla="*/ 7196909 w 7196909"/>
              <a:gd name="connsiteY1" fmla="*/ 4169607 h 6348413"/>
              <a:gd name="connsiteX2" fmla="*/ 6682493 w 7196909"/>
              <a:gd name="connsiteY2" fmla="*/ 6157089 h 6348413"/>
              <a:gd name="connsiteX3" fmla="*/ 6563682 w 7196909"/>
              <a:gd name="connsiteY3" fmla="*/ 6348413 h 6348413"/>
              <a:gd name="connsiteX4" fmla="*/ 0 w 7196909"/>
              <a:gd name="connsiteY4" fmla="*/ 6348413 h 6348413"/>
              <a:gd name="connsiteX5" fmla="*/ 0 w 7196909"/>
              <a:gd name="connsiteY5" fmla="*/ 1151004 h 6348413"/>
              <a:gd name="connsiteX6" fmla="*/ 223665 w 7196909"/>
              <a:gd name="connsiteY6" fmla="*/ 952136 h 6348413"/>
              <a:gd name="connsiteX7" fmla="*/ 2934777 w 7196909"/>
              <a:gd name="connsiteY7" fmla="*/ 0 h 634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6909" h="6348413">
                <a:moveTo>
                  <a:pt x="2934777" y="0"/>
                </a:moveTo>
                <a:cubicBezTo>
                  <a:pt x="5288688" y="0"/>
                  <a:pt x="7196909" y="1866797"/>
                  <a:pt x="7196909" y="4169607"/>
                </a:cubicBezTo>
                <a:cubicBezTo>
                  <a:pt x="7196909" y="4889235"/>
                  <a:pt x="7010559" y="5566284"/>
                  <a:pt x="6682493" y="6157089"/>
                </a:cubicBezTo>
                <a:lnTo>
                  <a:pt x="6563682" y="6348413"/>
                </a:lnTo>
                <a:lnTo>
                  <a:pt x="0" y="6348413"/>
                </a:lnTo>
                <a:lnTo>
                  <a:pt x="0" y="1151004"/>
                </a:lnTo>
                <a:lnTo>
                  <a:pt x="223665" y="952136"/>
                </a:lnTo>
                <a:cubicBezTo>
                  <a:pt x="960413" y="357317"/>
                  <a:pt x="1904941" y="0"/>
                  <a:pt x="2934777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B211ED52-29D8-46A9-81AE-E8676E66D570}"/>
              </a:ext>
            </a:extLst>
          </p:cNvPr>
          <p:cNvSpPr>
            <a:spLocks/>
          </p:cNvSpPr>
          <p:nvPr userDrawn="1"/>
        </p:nvSpPr>
        <p:spPr>
          <a:xfrm>
            <a:off x="31500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2" name="Ovál růžový" hidden="1">
            <a:extLst>
              <a:ext uri="{FF2B5EF4-FFF2-40B4-BE49-F238E27FC236}">
                <a16:creationId xmlns:a16="http://schemas.microsoft.com/office/drawing/2014/main" id="{F6776381-D286-4EF4-8096-E102622433EA}"/>
              </a:ext>
            </a:extLst>
          </p:cNvPr>
          <p:cNvSpPr>
            <a:spLocks/>
          </p:cNvSpPr>
          <p:nvPr userDrawn="1"/>
        </p:nvSpPr>
        <p:spPr>
          <a:xfrm>
            <a:off x="3150000" y="-1251000"/>
            <a:ext cx="6784200" cy="66744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7000" y="18000"/>
            <a:ext cx="385263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000" y="1440000"/>
            <a:ext cx="3852631" cy="28736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3203-7ABE-6442-ADF1-ACD3639EFD81}" type="datetime1">
              <a:rPr lang="cs-CZ" smtClean="0"/>
              <a:t>12.01.2023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ál červený průměr 4,69 cm">
            <a:extLst>
              <a:ext uri="{FF2B5EF4-FFF2-40B4-BE49-F238E27FC236}">
                <a16:creationId xmlns:a16="http://schemas.microsoft.com/office/drawing/2014/main" id="{7B6095E8-F3FC-4BE6-A048-0682BC26AF90}"/>
              </a:ext>
            </a:extLst>
          </p:cNvPr>
          <p:cNvSpPr>
            <a:spLocks noChangeAspect="1"/>
          </p:cNvSpPr>
          <p:nvPr userDrawn="1"/>
        </p:nvSpPr>
        <p:spPr>
          <a:xfrm>
            <a:off x="1258200" y="1486800"/>
            <a:ext cx="757800" cy="75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Zástupný symbol obrázku 17">
            <a:extLst>
              <a:ext uri="{FF2B5EF4-FFF2-40B4-BE49-F238E27FC236}">
                <a16:creationId xmlns:a16="http://schemas.microsoft.com/office/drawing/2014/main" id="{E6A81CDA-2F5D-4CB2-94A1-DEAE895317E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681474" y="4313652"/>
            <a:ext cx="2474384" cy="2293625"/>
          </a:xfrm>
          <a:prstGeom prst="ellipse">
            <a:avLst/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id="{0034D699-D1FC-429D-96E2-372D9EDF47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93194" y="3117483"/>
            <a:ext cx="2198806" cy="2413161"/>
          </a:xfrm>
          <a:custGeom>
            <a:avLst/>
            <a:gdLst>
              <a:gd name="connsiteX0" fmla="*/ 2474384 w 4397612"/>
              <a:gd name="connsiteY0" fmla="*/ 0 h 4826322"/>
              <a:gd name="connsiteX1" fmla="*/ 4383738 w 4397612"/>
              <a:gd name="connsiteY1" fmla="*/ 878167 h 4826322"/>
              <a:gd name="connsiteX2" fmla="*/ 4397612 w 4397612"/>
              <a:gd name="connsiteY2" fmla="*/ 896260 h 4826322"/>
              <a:gd name="connsiteX3" fmla="*/ 4397612 w 4397612"/>
              <a:gd name="connsiteY3" fmla="*/ 3930062 h 4826322"/>
              <a:gd name="connsiteX4" fmla="*/ 4383738 w 4397612"/>
              <a:gd name="connsiteY4" fmla="*/ 3948156 h 4826322"/>
              <a:gd name="connsiteX5" fmla="*/ 2474384 w 4397612"/>
              <a:gd name="connsiteY5" fmla="*/ 4826322 h 4826322"/>
              <a:gd name="connsiteX6" fmla="*/ 0 w 4397612"/>
              <a:gd name="connsiteY6" fmla="*/ 2413161 h 4826322"/>
              <a:gd name="connsiteX7" fmla="*/ 2474384 w 4397612"/>
              <a:gd name="connsiteY7" fmla="*/ 0 h 482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7612" h="4826322">
                <a:moveTo>
                  <a:pt x="2474384" y="0"/>
                </a:moveTo>
                <a:cubicBezTo>
                  <a:pt x="3243076" y="0"/>
                  <a:pt x="3929900" y="341849"/>
                  <a:pt x="4383738" y="878167"/>
                </a:cubicBezTo>
                <a:lnTo>
                  <a:pt x="4397612" y="896260"/>
                </a:lnTo>
                <a:lnTo>
                  <a:pt x="4397612" y="3930062"/>
                </a:lnTo>
                <a:lnTo>
                  <a:pt x="4383738" y="3948156"/>
                </a:lnTo>
                <a:cubicBezTo>
                  <a:pt x="3929900" y="4484474"/>
                  <a:pt x="3243076" y="4826322"/>
                  <a:pt x="2474384" y="4826322"/>
                </a:cubicBezTo>
                <a:cubicBezTo>
                  <a:pt x="1107820" y="4826322"/>
                  <a:pt x="0" y="3745913"/>
                  <a:pt x="0" y="2413161"/>
                </a:cubicBezTo>
                <a:cubicBezTo>
                  <a:pt x="0" y="1080410"/>
                  <a:pt x="1107820" y="0"/>
                  <a:pt x="2474384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cxnSp>
        <p:nvCxnSpPr>
          <p:cNvPr id="10" name="Text úč. Y 9,1 cm" hidden="1">
            <a:extLst>
              <a:ext uri="{FF2B5EF4-FFF2-40B4-BE49-F238E27FC236}">
                <a16:creationId xmlns:a16="http://schemas.microsoft.com/office/drawing/2014/main" id="{87236E14-C31B-4C23-B2F7-5C0A0B48A101}"/>
              </a:ext>
            </a:extLst>
          </p:cNvPr>
          <p:cNvCxnSpPr/>
          <p:nvPr userDrawn="1"/>
        </p:nvCxnSpPr>
        <p:spPr>
          <a:xfrm>
            <a:off x="0" y="163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úč. Y 5,63 cm" hidden="1">
            <a:extLst>
              <a:ext uri="{FF2B5EF4-FFF2-40B4-BE49-F238E27FC236}">
                <a16:creationId xmlns:a16="http://schemas.microsoft.com/office/drawing/2014/main" id="{4B285F66-FAA3-4CB0-AF52-625A419FF46D}"/>
              </a:ext>
            </a:extLst>
          </p:cNvPr>
          <p:cNvCxnSpPr/>
          <p:nvPr userDrawn="1"/>
        </p:nvCxnSpPr>
        <p:spPr>
          <a:xfrm>
            <a:off x="0" y="10134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923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0C1B3E5D-0043-4774-B419-B5D5E80EEDFE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9680393" cy="3913412"/>
          </a:xfrm>
          <a:custGeom>
            <a:avLst/>
            <a:gdLst>
              <a:gd name="connsiteX0" fmla="*/ 0 w 19360785"/>
              <a:gd name="connsiteY0" fmla="*/ 0 h 7826823"/>
              <a:gd name="connsiteX1" fmla="*/ 19360785 w 19360785"/>
              <a:gd name="connsiteY1" fmla="*/ 0 h 7826823"/>
              <a:gd name="connsiteX2" fmla="*/ 19300067 w 19360785"/>
              <a:gd name="connsiteY2" fmla="*/ 213820 h 7826823"/>
              <a:gd name="connsiteX3" fmla="*/ 8952188 w 19360785"/>
              <a:gd name="connsiteY3" fmla="*/ 7826823 h 7826823"/>
              <a:gd name="connsiteX4" fmla="*/ 269720 w 19360785"/>
              <a:gd name="connsiteY4" fmla="*/ 3474575 h 7826823"/>
              <a:gd name="connsiteX5" fmla="*/ 0 w 19360785"/>
              <a:gd name="connsiteY5" fmla="*/ 3095283 h 782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0785" h="7826823">
                <a:moveTo>
                  <a:pt x="0" y="0"/>
                </a:moveTo>
                <a:lnTo>
                  <a:pt x="19360785" y="0"/>
                </a:lnTo>
                <a:lnTo>
                  <a:pt x="19300067" y="213820"/>
                </a:lnTo>
                <a:cubicBezTo>
                  <a:pt x="17928231" y="4624408"/>
                  <a:pt x="13814191" y="7826823"/>
                  <a:pt x="8952188" y="7826823"/>
                </a:cubicBezTo>
                <a:cubicBezTo>
                  <a:pt x="5399187" y="7826823"/>
                  <a:pt x="2245615" y="6116657"/>
                  <a:pt x="269720" y="3474575"/>
                </a:cubicBezTo>
                <a:lnTo>
                  <a:pt x="0" y="3095283"/>
                </a:lnTo>
                <a:close/>
              </a:path>
            </a:pathLst>
          </a:cu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15" hidden="1">
            <a:extLst>
              <a:ext uri="{FF2B5EF4-FFF2-40B4-BE49-F238E27FC236}">
                <a16:creationId xmlns:a16="http://schemas.microsoft.com/office/drawing/2014/main" id="{24B826EA-ACD0-4BE2-BA2C-E7C7273B1D0D}"/>
              </a:ext>
            </a:extLst>
          </p:cNvPr>
          <p:cNvSpPr>
            <a:spLocks noChangeAspect="1"/>
          </p:cNvSpPr>
          <p:nvPr userDrawn="1"/>
        </p:nvSpPr>
        <p:spPr>
          <a:xfrm>
            <a:off x="-994400" y="-6921589"/>
            <a:ext cx="10835000" cy="10835000"/>
          </a:xfrm>
          <a:prstGeom prst="ellipse">
            <a:avLst/>
          </a:pr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Zástupný symbol obrázku 17">
            <a:extLst>
              <a:ext uri="{FF2B5EF4-FFF2-40B4-BE49-F238E27FC236}">
                <a16:creationId xmlns:a16="http://schemas.microsoft.com/office/drawing/2014/main" id="{7D47AD58-DA7A-4372-B12D-404C1C8368D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-727756" y="1981301"/>
            <a:ext cx="4688758" cy="4688758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17">
            <a:extLst>
              <a:ext uri="{FF2B5EF4-FFF2-40B4-BE49-F238E27FC236}">
                <a16:creationId xmlns:a16="http://schemas.microsoft.com/office/drawing/2014/main" id="{8DFBD8C6-F501-41E1-8DDC-6D429EEAB39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72424" y="2451946"/>
            <a:ext cx="2286000" cy="228600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5E24481D-ED75-42F5-9C21-0AFA4AEC5C0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11604" y="0"/>
            <a:ext cx="2528461" cy="2232655"/>
          </a:xfrm>
          <a:custGeom>
            <a:avLst/>
            <a:gdLst>
              <a:gd name="connsiteX0" fmla="*/ 904463 w 5056921"/>
              <a:gd name="connsiteY0" fmla="*/ 0 h 4465310"/>
              <a:gd name="connsiteX1" fmla="*/ 4152457 w 5056921"/>
              <a:gd name="connsiteY1" fmla="*/ 0 h 4465310"/>
              <a:gd name="connsiteX2" fmla="*/ 4316353 w 5056921"/>
              <a:gd name="connsiteY2" fmla="*/ 148957 h 4465310"/>
              <a:gd name="connsiteX3" fmla="*/ 5056921 w 5056921"/>
              <a:gd name="connsiteY3" fmla="*/ 1936849 h 4465310"/>
              <a:gd name="connsiteX4" fmla="*/ 2528461 w 5056921"/>
              <a:gd name="connsiteY4" fmla="*/ 4465310 h 4465310"/>
              <a:gd name="connsiteX5" fmla="*/ 0 w 5056921"/>
              <a:gd name="connsiteY5" fmla="*/ 1936849 h 4465310"/>
              <a:gd name="connsiteX6" fmla="*/ 740569 w 5056921"/>
              <a:gd name="connsiteY6" fmla="*/ 148957 h 4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6921" h="4465310">
                <a:moveTo>
                  <a:pt x="904463" y="0"/>
                </a:moveTo>
                <a:lnTo>
                  <a:pt x="4152457" y="0"/>
                </a:lnTo>
                <a:lnTo>
                  <a:pt x="4316353" y="148957"/>
                </a:lnTo>
                <a:cubicBezTo>
                  <a:pt x="4773913" y="606519"/>
                  <a:pt x="5056921" y="1238634"/>
                  <a:pt x="5056921" y="1936849"/>
                </a:cubicBezTo>
                <a:cubicBezTo>
                  <a:pt x="5056921" y="3333279"/>
                  <a:pt x="3924891" y="4465310"/>
                  <a:pt x="2528461" y="4465310"/>
                </a:cubicBezTo>
                <a:cubicBezTo>
                  <a:pt x="1132031" y="4465310"/>
                  <a:pt x="0" y="3333279"/>
                  <a:pt x="0" y="1936849"/>
                </a:cubicBezTo>
                <a:cubicBezTo>
                  <a:pt x="0" y="1238634"/>
                  <a:pt x="283007" y="606519"/>
                  <a:pt x="740569" y="148957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B567221B-5E0C-43D1-AB5A-C75EC5E9429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477078" y="4072285"/>
            <a:ext cx="3375652" cy="2785716"/>
          </a:xfrm>
          <a:custGeom>
            <a:avLst/>
            <a:gdLst>
              <a:gd name="connsiteX0" fmla="*/ 3375652 w 6751304"/>
              <a:gd name="connsiteY0" fmla="*/ 0 h 5571431"/>
              <a:gd name="connsiteX1" fmla="*/ 6751304 w 6751304"/>
              <a:gd name="connsiteY1" fmla="*/ 3375651 h 5571431"/>
              <a:gd name="connsiteX2" fmla="*/ 5980468 w 6751304"/>
              <a:gd name="connsiteY2" fmla="*/ 5522879 h 5571431"/>
              <a:gd name="connsiteX3" fmla="*/ 5936342 w 6751304"/>
              <a:gd name="connsiteY3" fmla="*/ 5571431 h 5571431"/>
              <a:gd name="connsiteX4" fmla="*/ 814962 w 6751304"/>
              <a:gd name="connsiteY4" fmla="*/ 5571431 h 5571431"/>
              <a:gd name="connsiteX5" fmla="*/ 770836 w 6751304"/>
              <a:gd name="connsiteY5" fmla="*/ 5522879 h 5571431"/>
              <a:gd name="connsiteX6" fmla="*/ 0 w 6751304"/>
              <a:gd name="connsiteY6" fmla="*/ 3375651 h 5571431"/>
              <a:gd name="connsiteX7" fmla="*/ 3375652 w 6751304"/>
              <a:gd name="connsiteY7" fmla="*/ 0 h 55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1304" h="5571431">
                <a:moveTo>
                  <a:pt x="3375652" y="0"/>
                </a:moveTo>
                <a:cubicBezTo>
                  <a:pt x="5239972" y="0"/>
                  <a:pt x="6751304" y="1511330"/>
                  <a:pt x="6751304" y="3375651"/>
                </a:cubicBezTo>
                <a:cubicBezTo>
                  <a:pt x="6751304" y="4191292"/>
                  <a:pt x="6462026" y="4939367"/>
                  <a:pt x="5980468" y="5522879"/>
                </a:cubicBezTo>
                <a:lnTo>
                  <a:pt x="5936342" y="5571431"/>
                </a:lnTo>
                <a:lnTo>
                  <a:pt x="814962" y="5571431"/>
                </a:lnTo>
                <a:lnTo>
                  <a:pt x="770836" y="5522879"/>
                </a:lnTo>
                <a:cubicBezTo>
                  <a:pt x="289278" y="4939367"/>
                  <a:pt x="0" y="4191292"/>
                  <a:pt x="0" y="3375651"/>
                </a:cubicBezTo>
                <a:cubicBezTo>
                  <a:pt x="0" y="1511330"/>
                  <a:pt x="1511332" y="0"/>
                  <a:pt x="3375652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" name="Zástupný text 16">
            <a:extLst>
              <a:ext uri="{FF2B5EF4-FFF2-40B4-BE49-F238E27FC236}">
                <a16:creationId xmlns:a16="http://schemas.microsoft.com/office/drawing/2014/main" id="{496E1384-68E9-A8BA-D038-612B2D5E0E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99357" y="692944"/>
            <a:ext cx="6484144" cy="1225550"/>
          </a:xfrm>
        </p:spPr>
        <p:txBody>
          <a:bodyPr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pPr lvl="0"/>
            <a:r>
              <a:rPr lang="cs-CZ" dirty="0" err="1"/>
              <a:t>Krátky</a:t>
            </a:r>
            <a:r>
              <a:rPr lang="cs-CZ" dirty="0"/>
              <a:t> </a:t>
            </a:r>
            <a:r>
              <a:rPr lang="cs-CZ" dirty="0" err="1"/>
              <a:t>headline</a:t>
            </a:r>
            <a:r>
              <a:rPr lang="cs-CZ" dirty="0"/>
              <a:t> na dva řádky</a:t>
            </a:r>
          </a:p>
        </p:txBody>
      </p:sp>
      <p:sp>
        <p:nvSpPr>
          <p:cNvPr id="3" name="Zástupný symbol obrázku 13">
            <a:extLst>
              <a:ext uri="{FF2B5EF4-FFF2-40B4-BE49-F238E27FC236}">
                <a16:creationId xmlns:a16="http://schemas.microsoft.com/office/drawing/2014/main" id="{998F95D3-48F7-DD77-EAB8-DC28659496A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854278" y="4714591"/>
            <a:ext cx="2597323" cy="2143409"/>
          </a:xfrm>
          <a:custGeom>
            <a:avLst/>
            <a:gdLst>
              <a:gd name="connsiteX0" fmla="*/ 3375652 w 6751304"/>
              <a:gd name="connsiteY0" fmla="*/ 0 h 5571431"/>
              <a:gd name="connsiteX1" fmla="*/ 6751304 w 6751304"/>
              <a:gd name="connsiteY1" fmla="*/ 3375651 h 5571431"/>
              <a:gd name="connsiteX2" fmla="*/ 5980468 w 6751304"/>
              <a:gd name="connsiteY2" fmla="*/ 5522879 h 5571431"/>
              <a:gd name="connsiteX3" fmla="*/ 5936342 w 6751304"/>
              <a:gd name="connsiteY3" fmla="*/ 5571431 h 5571431"/>
              <a:gd name="connsiteX4" fmla="*/ 814962 w 6751304"/>
              <a:gd name="connsiteY4" fmla="*/ 5571431 h 5571431"/>
              <a:gd name="connsiteX5" fmla="*/ 770836 w 6751304"/>
              <a:gd name="connsiteY5" fmla="*/ 5522879 h 5571431"/>
              <a:gd name="connsiteX6" fmla="*/ 0 w 6751304"/>
              <a:gd name="connsiteY6" fmla="*/ 3375651 h 5571431"/>
              <a:gd name="connsiteX7" fmla="*/ 3375652 w 6751304"/>
              <a:gd name="connsiteY7" fmla="*/ 0 h 55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1304" h="5571431">
                <a:moveTo>
                  <a:pt x="3375652" y="0"/>
                </a:moveTo>
                <a:cubicBezTo>
                  <a:pt x="5239972" y="0"/>
                  <a:pt x="6751304" y="1511330"/>
                  <a:pt x="6751304" y="3375651"/>
                </a:cubicBezTo>
                <a:cubicBezTo>
                  <a:pt x="6751304" y="4191292"/>
                  <a:pt x="6462026" y="4939367"/>
                  <a:pt x="5980468" y="5522879"/>
                </a:cubicBezTo>
                <a:lnTo>
                  <a:pt x="5936342" y="5571431"/>
                </a:lnTo>
                <a:lnTo>
                  <a:pt x="814962" y="5571431"/>
                </a:lnTo>
                <a:lnTo>
                  <a:pt x="770836" y="5522879"/>
                </a:lnTo>
                <a:cubicBezTo>
                  <a:pt x="289278" y="4939367"/>
                  <a:pt x="0" y="4191292"/>
                  <a:pt x="0" y="3375651"/>
                </a:cubicBezTo>
                <a:cubicBezTo>
                  <a:pt x="0" y="1511330"/>
                  <a:pt x="1511332" y="0"/>
                  <a:pt x="3375652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036188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55-B3DF-0441-8BAD-8FCCF3A447DB}" type="datetime1">
              <a:rPr lang="cs-CZ" smtClean="0"/>
              <a:t>12.01.2023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9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hnědý průměr 4,43 cm">
            <a:extLst>
              <a:ext uri="{FF2B5EF4-FFF2-40B4-BE49-F238E27FC236}">
                <a16:creationId xmlns:a16="http://schemas.microsoft.com/office/drawing/2014/main" id="{0D39917B-FE02-9FCD-6462-0BC3A9E6A163}"/>
              </a:ext>
            </a:extLst>
          </p:cNvPr>
          <p:cNvSpPr>
            <a:spLocks noChangeAspect="1"/>
          </p:cNvSpPr>
          <p:nvPr userDrawn="1"/>
        </p:nvSpPr>
        <p:spPr>
          <a:xfrm>
            <a:off x="-707743" y="-900379"/>
            <a:ext cx="3249086" cy="32490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7C5F-CB82-BB4A-9A2D-D593FDD8392B}" type="datetime1">
              <a:rPr lang="cs-CZ" smtClean="0"/>
              <a:t>12.01.2023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6000" y="2873828"/>
            <a:ext cx="4296644" cy="330313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9357" y="2873828"/>
            <a:ext cx="4296644" cy="330313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593329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8" name="Ovál hnědý průměr 4,43 cm">
            <a:extLst>
              <a:ext uri="{FF2B5EF4-FFF2-40B4-BE49-F238E27FC236}">
                <a16:creationId xmlns:a16="http://schemas.microsoft.com/office/drawing/2014/main" id="{212403F6-99ED-960F-DAE5-53544A1624F3}"/>
              </a:ext>
            </a:extLst>
          </p:cNvPr>
          <p:cNvSpPr>
            <a:spLocks noChangeAspect="1"/>
          </p:cNvSpPr>
          <p:nvPr userDrawn="1"/>
        </p:nvSpPr>
        <p:spPr>
          <a:xfrm>
            <a:off x="10477800" y="1047600"/>
            <a:ext cx="797400" cy="797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498944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03AF-8903-8842-962D-3C070D377849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6044" y="3069392"/>
            <a:ext cx="4296600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96044" y="2348706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799" y="3069392"/>
            <a:ext cx="4296600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799" y="2348706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8677656" y="1620472"/>
            <a:ext cx="530352" cy="5303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751984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í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154008" y="5216199"/>
            <a:ext cx="3010553" cy="3010553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59A7-A3EA-5B4D-8C9F-3061308C8168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408" y="3069392"/>
            <a:ext cx="3068401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11408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069392"/>
            <a:ext cx="3068401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323C195-8AB3-C4C0-2F3A-6FB6EF2D3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24017" y="3069392"/>
            <a:ext cx="3068401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BC366C-B584-E0E7-25CD-D3D9ABABD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9808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753729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2637-A68F-DC47-9DAF-976366B0A64F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7D86E0B-6FBA-6EB4-166E-7E38389A25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41987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0B2C64-32B7-DD10-B36E-BD55F71150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41988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303314-EE46-4F08-1D5F-C3B6EC295FA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70875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58C79-B298-0C73-A1B5-FEC7A34513D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370875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5AB9CC6-0BEC-AC6A-8F74-E49BC2F9D78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64056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D7DECB-6231-76B5-771A-7FBAE0BCA04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964057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1422494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čtyř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7D4A-7243-8B47-9778-12E34EFCB095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7D86E0B-6FBA-6EB4-166E-7E38389A25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41987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0B2C64-32B7-DD10-B36E-BD55F71150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41988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303314-EE46-4F08-1D5F-C3B6EC295FA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70875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58C79-B298-0C73-A1B5-FEC7A34513D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370875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5AB9CC6-0BEC-AC6A-8F74-E49BC2F9D78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64056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D7DECB-6231-76B5-771A-7FBAE0BCA04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964057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112991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esti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2B4E-8983-D944-A0D8-0A2D854FCF39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553998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D431036-8687-D681-01D3-F1F19FA819C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45737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4A3B98-D542-6FBA-1F75-1EC0F4F7CCA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45738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3F4FA05-4342-C258-2C4A-7E46B74D6B5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92677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B3750D-30FE-5818-1353-28137F255DA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2677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6333AA0-0375-B724-A904-83E08B11AAA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1198800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D4E0124-85B4-538C-B042-99C86BDDE70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198800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E508C06-ACC9-472F-B560-5E06A67DB83E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45737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0A2FC28-48D3-02A2-BEA7-A1042530398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545738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32826D-03A8-68D6-074B-337199DB8E18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892677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0DF0594-B7FC-8B99-B95F-EBF4908750F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2677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090122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šesti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9292257" y="2831225"/>
            <a:ext cx="5300697" cy="53006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3958-089F-FA46-A2BE-98BDE7145AAB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435061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553998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D431036-8687-D681-01D3-F1F19FA819C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45737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4A3B98-D542-6FBA-1F75-1EC0F4F7CCA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45738" y="2435061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3F4FA05-4342-C258-2C4A-7E46B74D6B5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92677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B3750D-30FE-5818-1353-28137F255DA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2677" y="2435061"/>
            <a:ext cx="3091846" cy="27699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1F6636A2-9434-8E6F-BE2A-8BF8BA9B2029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1198800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91914B8-1337-A79F-87EF-C29C17BBE6F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198800" y="4811283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B63BD12-67F7-2B46-011E-386237EA970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45737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7E54FA-CB44-3379-3734-26ED5DB93B3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545738" y="4811283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ACB7EEDB-B27D-E7DA-EB3B-57A32664E8EB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892677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786604D-594E-BC42-FC14-CDFEEF4ABAE2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2677" y="4811283"/>
            <a:ext cx="3091846" cy="27699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71798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5306C-A649-DF4E-B8A6-C971DCA5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8CA54-76CA-6949-96E3-7D32C7639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851BD-4E6A-5D41-8021-FDDAE31A8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6CEA4-733A-144E-B0DE-6ACBCA022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E0215-078A-2245-AB27-062F76714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945A4-1639-9442-A9B6-062D2988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17B39-7FAA-F74A-BDB7-103CF69E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14387-261F-C047-9753-9D2CFBC0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29226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í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154008" y="5216199"/>
            <a:ext cx="3010553" cy="30105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BF51-A9E9-594F-8721-82725A5FFE57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408" y="3429000"/>
            <a:ext cx="3068401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11408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426164"/>
            <a:ext cx="3068401" cy="273889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323C195-8AB3-C4C0-2F3A-6FB6EF2D3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24017" y="3429000"/>
            <a:ext cx="3068401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BC366C-B584-E0E7-25CD-D3D9ABABD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9808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221518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ovy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EF48-3E26-8C49-B572-0E900564924A}" type="datetime1">
              <a:rPr lang="cs-CZ" smtClean="0"/>
              <a:t>12.01.2023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6044" y="3429000"/>
            <a:ext cx="4296600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96044" y="2874209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799" y="3429000"/>
            <a:ext cx="4296600" cy="2736057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799" y="2874209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680324" y="5422712"/>
            <a:ext cx="1867277" cy="18672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137757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9">
            <a:extLst>
              <a:ext uri="{FF2B5EF4-FFF2-40B4-BE49-F238E27FC236}">
                <a16:creationId xmlns:a16="http://schemas.microsoft.com/office/drawing/2014/main" id="{732DFAC0-1186-FD6E-816D-B319F720C1B1}"/>
              </a:ext>
            </a:extLst>
          </p:cNvPr>
          <p:cNvSpPr/>
          <p:nvPr userDrawn="1"/>
        </p:nvSpPr>
        <p:spPr>
          <a:xfrm>
            <a:off x="0" y="0"/>
            <a:ext cx="2113120" cy="1952943"/>
          </a:xfrm>
          <a:custGeom>
            <a:avLst/>
            <a:gdLst>
              <a:gd name="connsiteX0" fmla="*/ 0 w 5082686"/>
              <a:gd name="connsiteY0" fmla="*/ 0 h 4697414"/>
              <a:gd name="connsiteX1" fmla="*/ 4738895 w 5082686"/>
              <a:gd name="connsiteY1" fmla="*/ 0 h 4697414"/>
              <a:gd name="connsiteX2" fmla="*/ 4827357 w 5082686"/>
              <a:gd name="connsiteY2" fmla="*/ 183637 h 4697414"/>
              <a:gd name="connsiteX3" fmla="*/ 5082686 w 5082686"/>
              <a:gd name="connsiteY3" fmla="*/ 1448328 h 4697414"/>
              <a:gd name="connsiteX4" fmla="*/ 1833600 w 5082686"/>
              <a:gd name="connsiteY4" fmla="*/ 4697414 h 4697414"/>
              <a:gd name="connsiteX5" fmla="*/ 17005 w 5082686"/>
              <a:gd name="connsiteY5" fmla="*/ 4142521 h 4697414"/>
              <a:gd name="connsiteX6" fmla="*/ 0 w 5082686"/>
              <a:gd name="connsiteY6" fmla="*/ 4129805 h 469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2686" h="4697414">
                <a:moveTo>
                  <a:pt x="0" y="0"/>
                </a:moveTo>
                <a:lnTo>
                  <a:pt x="4738895" y="0"/>
                </a:lnTo>
                <a:lnTo>
                  <a:pt x="4827357" y="183637"/>
                </a:lnTo>
                <a:cubicBezTo>
                  <a:pt x="4991770" y="572352"/>
                  <a:pt x="5082686" y="999723"/>
                  <a:pt x="5082686" y="1448328"/>
                </a:cubicBezTo>
                <a:cubicBezTo>
                  <a:pt x="5082686" y="3242749"/>
                  <a:pt x="3628021" y="4697414"/>
                  <a:pt x="1833600" y="4697414"/>
                </a:cubicBezTo>
                <a:cubicBezTo>
                  <a:pt x="1160692" y="4697414"/>
                  <a:pt x="535563" y="4492852"/>
                  <a:pt x="17005" y="4142521"/>
                </a:cubicBezTo>
                <a:lnTo>
                  <a:pt x="0" y="41298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ACB6D57-8091-C1EB-5DBC-71C5474AC9BE}"/>
              </a:ext>
            </a:extLst>
          </p:cNvPr>
          <p:cNvSpPr/>
          <p:nvPr userDrawn="1"/>
        </p:nvSpPr>
        <p:spPr>
          <a:xfrm>
            <a:off x="10452644" y="399018"/>
            <a:ext cx="840100" cy="8401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text 21">
            <a:extLst>
              <a:ext uri="{FF2B5EF4-FFF2-40B4-BE49-F238E27FC236}">
                <a16:creationId xmlns:a16="http://schemas.microsoft.com/office/drawing/2014/main" id="{92BB0142-DB7C-0092-C0BD-F665A766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67652" y="4126991"/>
            <a:ext cx="15355252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11568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- mo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1C8B9AE6-F1BD-CFD1-B916-040C603093E3}"/>
              </a:ext>
            </a:extLst>
          </p:cNvPr>
          <p:cNvSpPr/>
          <p:nvPr userDrawn="1"/>
        </p:nvSpPr>
        <p:spPr>
          <a:xfrm>
            <a:off x="198783" y="5304373"/>
            <a:ext cx="785192" cy="7851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2431" y="831940"/>
            <a:ext cx="2370792" cy="5068798"/>
          </a:xfrm>
          <a:prstGeom prst="roundRect">
            <a:avLst>
              <a:gd name="adj" fmla="val 14118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977143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BD3A1C82-145E-F434-0076-F7820C629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2046" y="531445"/>
            <a:ext cx="3185053" cy="61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ing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8FB14C18-92AE-59AF-08AB-013B1366C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5825" y="279083"/>
            <a:ext cx="8554870" cy="6661044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6654" y="692943"/>
            <a:ext cx="7616651" cy="5737675"/>
          </a:xfrm>
          <a:prstGeom prst="roundRect">
            <a:avLst>
              <a:gd name="adj" fmla="val 1899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3193739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243777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51161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rketing - 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0A4E14F1-1513-27CC-15A3-A5DA8CD31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95" y="-64761"/>
            <a:ext cx="11470772" cy="7048688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2358" y="692944"/>
            <a:ext cx="8203095" cy="5138896"/>
          </a:xfrm>
          <a:prstGeom prst="roundRect">
            <a:avLst>
              <a:gd name="adj" fmla="val 0"/>
            </a:avLst>
          </a:prstGeom>
          <a:solidFill>
            <a:schemeClr val="accent6">
              <a:lumMod val="90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840748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rketing - iM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rgbClr val="FFF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6572" y="1302026"/>
            <a:ext cx="6707124" cy="376375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6" name="Picture 3" descr="A flat screen television&#10;&#10;Description automatically generated">
            <a:extLst>
              <a:ext uri="{FF2B5EF4-FFF2-40B4-BE49-F238E27FC236}">
                <a16:creationId xmlns:a16="http://schemas.microsoft.com/office/drawing/2014/main" id="{617C757F-7685-9090-12B7-38D61FA566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19" y="1008147"/>
            <a:ext cx="7275567" cy="55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28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rketing - pla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8232" y="1094723"/>
            <a:ext cx="4864608" cy="5763277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70479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73B50929-1959-5CA0-0C6B-83AC471B8147}"/>
              </a:ext>
            </a:extLst>
          </p:cNvPr>
          <p:cNvSpPr/>
          <p:nvPr userDrawn="1"/>
        </p:nvSpPr>
        <p:spPr>
          <a:xfrm>
            <a:off x="345160" y="244549"/>
            <a:ext cx="1708394" cy="170839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75809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700233"/>
            <a:ext cx="4896644" cy="164847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2392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02_EDITOVATEL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73B50929-1959-5CA0-0C6B-83AC471B8147}"/>
              </a:ext>
            </a:extLst>
          </p:cNvPr>
          <p:cNvSpPr/>
          <p:nvPr userDrawn="1"/>
        </p:nvSpPr>
        <p:spPr>
          <a:xfrm>
            <a:off x="345160" y="244549"/>
            <a:ext cx="1708394" cy="170839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75809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700233"/>
            <a:ext cx="4896644" cy="164847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1757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8A53-DFC3-0C45-9827-DBF850AC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CA16B-83CD-5445-979E-BA136FE4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869-EEF1-B84A-9331-C719CD01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F309C-A842-EE4D-AB85-F6E6022A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6802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kat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152318D9-7B6D-0D40-8A28-9BC040FAD291}"/>
              </a:ext>
            </a:extLst>
          </p:cNvPr>
          <p:cNvSpPr/>
          <p:nvPr userDrawn="1"/>
        </p:nvSpPr>
        <p:spPr>
          <a:xfrm>
            <a:off x="6825303" y="-652145"/>
            <a:ext cx="8592497" cy="8592497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637A876-2F4E-C229-09F2-D7AF82BC1B05}"/>
              </a:ext>
            </a:extLst>
          </p:cNvPr>
          <p:cNvSpPr/>
          <p:nvPr userDrawn="1"/>
        </p:nvSpPr>
        <p:spPr>
          <a:xfrm>
            <a:off x="371268" y="190817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3739783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56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4EC0F0F-F343-B097-3806-2D8892750A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9357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8" name="Zástupný symbol obrázku 6">
            <a:extLst>
              <a:ext uri="{FF2B5EF4-FFF2-40B4-BE49-F238E27FC236}">
                <a16:creationId xmlns:a16="http://schemas.microsoft.com/office/drawing/2014/main" id="{392DA37F-6704-87E3-D39D-4E26BDBD27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5971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obrázku 6">
            <a:extLst>
              <a:ext uri="{FF2B5EF4-FFF2-40B4-BE49-F238E27FC236}">
                <a16:creationId xmlns:a16="http://schemas.microsoft.com/office/drawing/2014/main" id="{08C63F08-3C5A-52CC-8FF9-2110C663B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2586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obrázku 6">
            <a:extLst>
              <a:ext uri="{FF2B5EF4-FFF2-40B4-BE49-F238E27FC236}">
                <a16:creationId xmlns:a16="http://schemas.microsoft.com/office/drawing/2014/main" id="{D939AB80-CB26-1C34-094D-703BEAEF3E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9201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obrázku 6">
            <a:extLst>
              <a:ext uri="{FF2B5EF4-FFF2-40B4-BE49-F238E27FC236}">
                <a16:creationId xmlns:a16="http://schemas.microsoft.com/office/drawing/2014/main" id="{7AE2DAAC-4BB1-164B-7EC2-161BA76616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99357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2" name="Zástupný symbol obrázku 6">
            <a:extLst>
              <a:ext uri="{FF2B5EF4-FFF2-40B4-BE49-F238E27FC236}">
                <a16:creationId xmlns:a16="http://schemas.microsoft.com/office/drawing/2014/main" id="{8A70BF1B-A9D7-2169-46B9-4EB6BF8640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45971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6">
            <a:extLst>
              <a:ext uri="{FF2B5EF4-FFF2-40B4-BE49-F238E27FC236}">
                <a16:creationId xmlns:a16="http://schemas.microsoft.com/office/drawing/2014/main" id="{D26C56FE-BC13-8426-0AEC-9D350DD6F0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92586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obrázku 6">
            <a:extLst>
              <a:ext uri="{FF2B5EF4-FFF2-40B4-BE49-F238E27FC236}">
                <a16:creationId xmlns:a16="http://schemas.microsoft.com/office/drawing/2014/main" id="{049D71DF-E3AD-6FEE-BBDB-072DB93A392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9201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6">
            <a:extLst>
              <a:ext uri="{FF2B5EF4-FFF2-40B4-BE49-F238E27FC236}">
                <a16:creationId xmlns:a16="http://schemas.microsoft.com/office/drawing/2014/main" id="{056249FD-0822-938C-F6DF-88DACFE015B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99357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6">
            <a:extLst>
              <a:ext uri="{FF2B5EF4-FFF2-40B4-BE49-F238E27FC236}">
                <a16:creationId xmlns:a16="http://schemas.microsoft.com/office/drawing/2014/main" id="{211AB837-B819-7D62-A346-E9D4245354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45971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6">
            <a:extLst>
              <a:ext uri="{FF2B5EF4-FFF2-40B4-BE49-F238E27FC236}">
                <a16:creationId xmlns:a16="http://schemas.microsoft.com/office/drawing/2014/main" id="{8445E792-3B8C-239A-E9C3-270F1BE76B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92586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obrázku 6">
            <a:extLst>
              <a:ext uri="{FF2B5EF4-FFF2-40B4-BE49-F238E27FC236}">
                <a16:creationId xmlns:a16="http://schemas.microsoft.com/office/drawing/2014/main" id="{A2B9265A-9C68-943B-4735-5DC57883B3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39201" y="1733868"/>
            <a:ext cx="2153444" cy="1562894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439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: obrazec 12">
            <a:extLst>
              <a:ext uri="{FF2B5EF4-FFF2-40B4-BE49-F238E27FC236}">
                <a16:creationId xmlns:a16="http://schemas.microsoft.com/office/drawing/2014/main" id="{2231B85C-F5A6-99F0-D054-B94A889A7C86}"/>
              </a:ext>
            </a:extLst>
          </p:cNvPr>
          <p:cNvSpPr>
            <a:spLocks noChangeAspect="1"/>
          </p:cNvSpPr>
          <p:nvPr userDrawn="1"/>
        </p:nvSpPr>
        <p:spPr>
          <a:xfrm>
            <a:off x="-299" y="1924199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1">
              <a:alpha val="26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21">
            <a:extLst>
              <a:ext uri="{FF2B5EF4-FFF2-40B4-BE49-F238E27FC236}">
                <a16:creationId xmlns:a16="http://schemas.microsoft.com/office/drawing/2014/main" id="{F806B565-61F5-4BB1-75F5-5CA98C82CC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7694414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představ</a:t>
            </a:r>
          </a:p>
        </p:txBody>
      </p:sp>
    </p:spTree>
    <p:extLst>
      <p:ext uri="{BB962C8B-B14F-4D97-AF65-F5344CB8AC3E}">
        <p14:creationId xmlns:p14="http://schemas.microsoft.com/office/powerpoint/2010/main" val="1106645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p_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AA2ABFC1-9161-5B69-8B5B-B07EDFE762AE}"/>
              </a:ext>
            </a:extLst>
          </p:cNvPr>
          <p:cNvSpPr/>
          <p:nvPr userDrawn="1"/>
        </p:nvSpPr>
        <p:spPr>
          <a:xfrm>
            <a:off x="-1517904" y="-423506"/>
            <a:ext cx="3644892" cy="36448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7D6C25E-DAC1-625C-2CA8-875D29FFD1AB}"/>
              </a:ext>
            </a:extLst>
          </p:cNvPr>
          <p:cNvSpPr/>
          <p:nvPr userDrawn="1"/>
        </p:nvSpPr>
        <p:spPr>
          <a:xfrm>
            <a:off x="9912600" y="5235001"/>
            <a:ext cx="3245999" cy="324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60028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4023360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C130FE9-A313-35F4-EA82-16AB0022F188}"/>
              </a:ext>
            </a:extLst>
          </p:cNvPr>
          <p:cNvSpPr/>
          <p:nvPr userDrawn="1"/>
        </p:nvSpPr>
        <p:spPr>
          <a:xfrm>
            <a:off x="9840600" y="692944"/>
            <a:ext cx="1260000" cy="1260000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84D23942-E07A-DE86-7109-B93F8EA5B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357" y="1789611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85D5FB39-C781-6FCD-C71F-94AD30AB60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0991" y="4023360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Zástupný text 6">
            <a:extLst>
              <a:ext uri="{FF2B5EF4-FFF2-40B4-BE49-F238E27FC236}">
                <a16:creationId xmlns:a16="http://schemas.microsoft.com/office/drawing/2014/main" id="{7AC9D3F0-8AE4-1FC5-B366-9E6177D8EA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0991" y="1789611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0308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PSALI O N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10D241C3-5FEA-C0C9-B4CE-8DE2C8AF13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9357" y="1519238"/>
            <a:ext cx="9793288" cy="4645819"/>
          </a:xfrm>
        </p:spPr>
        <p:txBody>
          <a:bodyPr/>
          <a:lstStyle/>
          <a:p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AA2ABFC1-9161-5B69-8B5B-B07EDFE762AE}"/>
              </a:ext>
            </a:extLst>
          </p:cNvPr>
          <p:cNvSpPr/>
          <p:nvPr userDrawn="1"/>
        </p:nvSpPr>
        <p:spPr>
          <a:xfrm>
            <a:off x="-1517904" y="-423506"/>
            <a:ext cx="3644892" cy="36448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7D6C25E-DAC1-625C-2CA8-875D29FFD1AB}"/>
              </a:ext>
            </a:extLst>
          </p:cNvPr>
          <p:cNvSpPr/>
          <p:nvPr userDrawn="1"/>
        </p:nvSpPr>
        <p:spPr>
          <a:xfrm>
            <a:off x="9912600" y="5235001"/>
            <a:ext cx="3245999" cy="324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60028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800" y="5800392"/>
            <a:ext cx="4896644" cy="364665"/>
          </a:xfrm>
          <a:solidFill>
            <a:schemeClr val="bg2"/>
          </a:solidFill>
        </p:spPr>
        <p:txBody>
          <a:bodyPr lIns="216000" tIns="216000" rIns="216000" bIns="180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C130FE9-A313-35F4-EA82-16AB0022F188}"/>
              </a:ext>
            </a:extLst>
          </p:cNvPr>
          <p:cNvSpPr/>
          <p:nvPr userDrawn="1"/>
        </p:nvSpPr>
        <p:spPr>
          <a:xfrm>
            <a:off x="9840600" y="692944"/>
            <a:ext cx="1260000" cy="1260000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564182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y_text 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20">
            <a:extLst>
              <a:ext uri="{FF2B5EF4-FFF2-40B4-BE49-F238E27FC236}">
                <a16:creationId xmlns:a16="http://schemas.microsoft.com/office/drawing/2014/main" id="{08E6F083-CF6A-F576-09C2-25BA202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73290" y="0"/>
            <a:ext cx="3131020" cy="1488600"/>
          </a:xfrm>
          <a:custGeom>
            <a:avLst/>
            <a:gdLst>
              <a:gd name="connsiteX0" fmla="*/ 0 w 6262040"/>
              <a:gd name="connsiteY0" fmla="*/ 0 h 2977200"/>
              <a:gd name="connsiteX1" fmla="*/ 6262040 w 6262040"/>
              <a:gd name="connsiteY1" fmla="*/ 0 h 2977200"/>
              <a:gd name="connsiteX2" fmla="*/ 6254012 w 6262040"/>
              <a:gd name="connsiteY2" fmla="*/ 158965 h 2977200"/>
              <a:gd name="connsiteX3" fmla="*/ 3131020 w 6262040"/>
              <a:gd name="connsiteY3" fmla="*/ 2977200 h 2977200"/>
              <a:gd name="connsiteX4" fmla="*/ 8027 w 6262040"/>
              <a:gd name="connsiteY4" fmla="*/ 158965 h 29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040" h="2977200">
                <a:moveTo>
                  <a:pt x="0" y="0"/>
                </a:moveTo>
                <a:lnTo>
                  <a:pt x="6262040" y="0"/>
                </a:lnTo>
                <a:lnTo>
                  <a:pt x="6254012" y="158965"/>
                </a:lnTo>
                <a:cubicBezTo>
                  <a:pt x="6093254" y="1741925"/>
                  <a:pt x="4756394" y="2977200"/>
                  <a:pt x="3131020" y="2977200"/>
                </a:cubicBezTo>
                <a:cubicBezTo>
                  <a:pt x="1505646" y="2977200"/>
                  <a:pt x="168786" y="1741925"/>
                  <a:pt x="8027" y="158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8800" y="2348707"/>
            <a:ext cx="3817200" cy="108029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FE6A2D99-BCC0-2E04-B4B3-CFD7674D7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8800" y="3603348"/>
            <a:ext cx="3817200" cy="108029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E6F9EDEA-70A2-73CF-978B-1D0494F977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8800" y="4921786"/>
            <a:ext cx="3817200" cy="1243272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74796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ál 24">
            <a:extLst>
              <a:ext uri="{FF2B5EF4-FFF2-40B4-BE49-F238E27FC236}">
                <a16:creationId xmlns:a16="http://schemas.microsoft.com/office/drawing/2014/main" id="{5C579C1D-256B-A40E-433D-A06072128E1F}"/>
              </a:ext>
            </a:extLst>
          </p:cNvPr>
          <p:cNvSpPr/>
          <p:nvPr userDrawn="1"/>
        </p:nvSpPr>
        <p:spPr>
          <a:xfrm>
            <a:off x="7185991" y="1901657"/>
            <a:ext cx="6361044" cy="636104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9E8D77EF-7065-2363-30DD-A288FD60E022}"/>
              </a:ext>
            </a:extLst>
          </p:cNvPr>
          <p:cNvSpPr/>
          <p:nvPr userDrawn="1"/>
        </p:nvSpPr>
        <p:spPr>
          <a:xfrm>
            <a:off x="-894522" y="-1064226"/>
            <a:ext cx="4532244" cy="45322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70317-2489-D448-A4BD-65382AF94EEB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4209" y="2348707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C8E56866-1C47-55AA-321C-745983D5E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5949" y="2348707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043A5046-FA03-32EC-7C54-3F3D02C01C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4209" y="2748436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C9F1A1C3-0A5E-F1FB-41CC-834563563B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5949" y="2748436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03F672A3-912C-39C5-8241-DF19D21AB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34209" y="3148165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FAC333BD-2B0E-6318-9B58-3E8D9094D1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5949" y="3148378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C55CB99-95C7-CFD0-7C7C-9D41296429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4209" y="3547894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3" name="Zástupný text 6">
            <a:extLst>
              <a:ext uri="{FF2B5EF4-FFF2-40B4-BE49-F238E27FC236}">
                <a16:creationId xmlns:a16="http://schemas.microsoft.com/office/drawing/2014/main" id="{EA2B26B1-BE78-DE13-0991-019B8D6404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5949" y="3547894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4" name="Zástupný text 6">
            <a:extLst>
              <a:ext uri="{FF2B5EF4-FFF2-40B4-BE49-F238E27FC236}">
                <a16:creationId xmlns:a16="http://schemas.microsoft.com/office/drawing/2014/main" id="{9B2FDFA9-C162-5A27-DBE8-7169F8AE31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34209" y="3947623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text 6">
            <a:extLst>
              <a:ext uri="{FF2B5EF4-FFF2-40B4-BE49-F238E27FC236}">
                <a16:creationId xmlns:a16="http://schemas.microsoft.com/office/drawing/2014/main" id="{CC123BED-6DB6-EB48-AC37-E0F94A8DC6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5949" y="3949521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5C494814-EDE8-BA44-9F68-C0B3AFBA76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34209" y="4347352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1D1A75A7-8129-2116-F061-67348F705A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5949" y="4348162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D5C45E0A-6458-01CC-EFA7-1D9CA2E5F7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34209" y="4747081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6">
            <a:extLst>
              <a:ext uri="{FF2B5EF4-FFF2-40B4-BE49-F238E27FC236}">
                <a16:creationId xmlns:a16="http://schemas.microsoft.com/office/drawing/2014/main" id="{B538317A-70D3-0129-9758-63F07073E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05949" y="4746803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A63F3E26-2330-7FBA-C48D-5CC64D7CC91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34209" y="5146810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1" name="Zástupný text 6">
            <a:extLst>
              <a:ext uri="{FF2B5EF4-FFF2-40B4-BE49-F238E27FC236}">
                <a16:creationId xmlns:a16="http://schemas.microsoft.com/office/drawing/2014/main" id="{D0954C7C-59F9-9204-5AEF-77C7E11AB8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5949" y="5147360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4CAA15EB-8466-4842-DBF6-D308799457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34209" y="5546539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3" name="Zástupný text 6">
            <a:extLst>
              <a:ext uri="{FF2B5EF4-FFF2-40B4-BE49-F238E27FC236}">
                <a16:creationId xmlns:a16="http://schemas.microsoft.com/office/drawing/2014/main" id="{000C1BBB-D041-4DE1-5474-FF39CD70E9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5949" y="5546539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9BAFC4-0936-40A3-7335-006982124912}"/>
              </a:ext>
            </a:extLst>
          </p:cNvPr>
          <p:cNvSpPr/>
          <p:nvPr userDrawn="1"/>
        </p:nvSpPr>
        <p:spPr>
          <a:xfrm>
            <a:off x="8315279" y="252161"/>
            <a:ext cx="1451614" cy="1451614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8DBA241A-FCBC-2B45-4658-2E1E7A030ADB}"/>
              </a:ext>
            </a:extLst>
          </p:cNvPr>
          <p:cNvSpPr/>
          <p:nvPr userDrawn="1"/>
        </p:nvSpPr>
        <p:spPr>
          <a:xfrm>
            <a:off x="10992644" y="856580"/>
            <a:ext cx="701263" cy="7012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537632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text 21">
            <a:extLst>
              <a:ext uri="{FF2B5EF4-FFF2-40B4-BE49-F238E27FC236}">
                <a16:creationId xmlns:a16="http://schemas.microsoft.com/office/drawing/2014/main" id="{276A44CE-F5B0-BFE1-E48D-1CADE07E84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představ</a:t>
            </a:r>
          </a:p>
        </p:txBody>
      </p:sp>
      <p:sp>
        <p:nvSpPr>
          <p:cNvPr id="6" name="Volný tvar: obrazec 13">
            <a:extLst>
              <a:ext uri="{FF2B5EF4-FFF2-40B4-BE49-F238E27FC236}">
                <a16:creationId xmlns:a16="http://schemas.microsoft.com/office/drawing/2014/main" id="{6A9A2EE0-4D68-195C-20BD-10027C13E96B}"/>
              </a:ext>
            </a:extLst>
          </p:cNvPr>
          <p:cNvSpPr>
            <a:spLocks/>
          </p:cNvSpPr>
          <p:nvPr userDrawn="1"/>
        </p:nvSpPr>
        <p:spPr>
          <a:xfrm>
            <a:off x="31500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897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FB93EF20-E541-9369-C3F2-A9B2DE8E0F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453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EB046889-44CE-765B-5707-FFFE1CC8D5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6977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66326ED1-E359-8596-8529-178EEA25B6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07533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71F3912-2A0F-790D-CB85-E67452684C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7761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symbol obrázku 8">
            <a:extLst>
              <a:ext uri="{FF2B5EF4-FFF2-40B4-BE49-F238E27FC236}">
                <a16:creationId xmlns:a16="http://schemas.microsoft.com/office/drawing/2014/main" id="{F8BCB599-4228-1AC7-78DF-FE6FB362F3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8317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4" name="Zástupný text 6">
            <a:extLst>
              <a:ext uri="{FF2B5EF4-FFF2-40B4-BE49-F238E27FC236}">
                <a16:creationId xmlns:a16="http://schemas.microsoft.com/office/drawing/2014/main" id="{E5A82377-7B65-D70D-A126-F27D3EBBC2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9129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2B67DF23-4C10-F52A-7870-BDAE0F5969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9685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A068FE48-73D3-C653-187E-8B39FB4DDA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1353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7" name="Zástupný symbol obrázku 8">
            <a:extLst>
              <a:ext uri="{FF2B5EF4-FFF2-40B4-BE49-F238E27FC236}">
                <a16:creationId xmlns:a16="http://schemas.microsoft.com/office/drawing/2014/main" id="{BF7E440B-FF95-3124-C4BD-50DEA2451E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01909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3EC833CD-7E54-7696-4C42-6AED75705A4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57001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15D7D291-6A05-9790-3912-C5CEDCA857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657557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8" name="Volný tvar: obrazec 13">
            <a:extLst>
              <a:ext uri="{FF2B5EF4-FFF2-40B4-BE49-F238E27FC236}">
                <a16:creationId xmlns:a16="http://schemas.microsoft.com/office/drawing/2014/main" id="{44D3AA13-9B52-D37F-5F6D-12F723140921}"/>
              </a:ext>
            </a:extLst>
          </p:cNvPr>
          <p:cNvSpPr>
            <a:spLocks/>
          </p:cNvSpPr>
          <p:nvPr userDrawn="1"/>
        </p:nvSpPr>
        <p:spPr>
          <a:xfrm rot="16200000">
            <a:off x="-166666" y="4975613"/>
            <a:ext cx="1661810" cy="1328478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3ABCBF2D-C6B8-6AE3-6D1A-DAB0CE78EFDE}"/>
              </a:ext>
            </a:extLst>
          </p:cNvPr>
          <p:cNvSpPr/>
          <p:nvPr userDrawn="1"/>
        </p:nvSpPr>
        <p:spPr>
          <a:xfrm>
            <a:off x="10555357" y="934279"/>
            <a:ext cx="775252" cy="7752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694606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chart_3 li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3790958-3409-B7B4-7080-BEF3DCBB3A51}"/>
              </a:ext>
            </a:extLst>
          </p:cNvPr>
          <p:cNvSpPr/>
          <p:nvPr userDrawn="1"/>
        </p:nvSpPr>
        <p:spPr>
          <a:xfrm>
            <a:off x="9491233" y="5009473"/>
            <a:ext cx="2408373" cy="2408373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Volný tvar: obrazec 13">
            <a:extLst>
              <a:ext uri="{FF2B5EF4-FFF2-40B4-BE49-F238E27FC236}">
                <a16:creationId xmlns:a16="http://schemas.microsoft.com/office/drawing/2014/main" id="{6A9A2EE0-4D68-195C-20BD-10027C13E96B}"/>
              </a:ext>
            </a:extLst>
          </p:cNvPr>
          <p:cNvSpPr>
            <a:spLocks/>
          </p:cNvSpPr>
          <p:nvPr userDrawn="1"/>
        </p:nvSpPr>
        <p:spPr>
          <a:xfrm>
            <a:off x="27039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79222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FB93EF20-E541-9369-C3F2-A9B2DE8E0F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4230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EB046889-44CE-765B-5707-FFFE1CC8D5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06324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66326ED1-E359-8596-8529-178EEA25B6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9723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71F3912-2A0F-790D-CB85-E67452684C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3836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symbol obrázku 8">
            <a:extLst>
              <a:ext uri="{FF2B5EF4-FFF2-40B4-BE49-F238E27FC236}">
                <a16:creationId xmlns:a16="http://schemas.microsoft.com/office/drawing/2014/main" id="{F8BCB599-4228-1AC7-78DF-FE6FB362F3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98844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ECCE712D-A6DB-3FF0-4F90-05A1B2A29EAE}"/>
              </a:ext>
            </a:extLst>
          </p:cNvPr>
          <p:cNvSpPr/>
          <p:nvPr userDrawn="1"/>
        </p:nvSpPr>
        <p:spPr>
          <a:xfrm>
            <a:off x="553453" y="4788569"/>
            <a:ext cx="1376488" cy="1376488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18D45A74-7A1D-8F65-FCDF-1C57EB8D58DA}"/>
              </a:ext>
            </a:extLst>
          </p:cNvPr>
          <p:cNvSpPr/>
          <p:nvPr userDrawn="1"/>
        </p:nvSpPr>
        <p:spPr>
          <a:xfrm>
            <a:off x="10452644" y="459990"/>
            <a:ext cx="691909" cy="691909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Zástupný text 21">
            <a:extLst>
              <a:ext uri="{FF2B5EF4-FFF2-40B4-BE49-F238E27FC236}">
                <a16:creationId xmlns:a16="http://schemas.microsoft.com/office/drawing/2014/main" id="{1A5075A9-E0DC-8582-EA98-41E267FFB2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56631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091B8-F6B4-0C43-B9EE-5BD220E2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28B8A-17B8-BC40-B756-9376878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404AE-3970-D342-92F6-38D54D66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45981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09568EFC-7D91-FEFF-B742-DE5A85F3D93C}"/>
              </a:ext>
            </a:extLst>
          </p:cNvPr>
          <p:cNvSpPr/>
          <p:nvPr userDrawn="1"/>
        </p:nvSpPr>
        <p:spPr>
          <a:xfrm>
            <a:off x="642316" y="-3676329"/>
            <a:ext cx="6624688" cy="66246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132F-951E-9040-B0E3-774F4B2C772A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C1120CC-4A17-903E-06E1-612610B98D5D}"/>
              </a:ext>
            </a:extLst>
          </p:cNvPr>
          <p:cNvSpPr/>
          <p:nvPr userDrawn="1"/>
        </p:nvSpPr>
        <p:spPr>
          <a:xfrm>
            <a:off x="7027074" y="2491861"/>
            <a:ext cx="6624688" cy="662468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508969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B78C3357-9028-7903-2803-68971D0FC462}"/>
              </a:ext>
            </a:extLst>
          </p:cNvPr>
          <p:cNvSpPr/>
          <p:nvPr userDrawn="1"/>
        </p:nvSpPr>
        <p:spPr>
          <a:xfrm>
            <a:off x="-2977010" y="-616920"/>
            <a:ext cx="6624688" cy="66246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EF4A588-B249-8567-BD2C-D955B6B87C27}"/>
              </a:ext>
            </a:extLst>
          </p:cNvPr>
          <p:cNvSpPr/>
          <p:nvPr userDrawn="1"/>
        </p:nvSpPr>
        <p:spPr>
          <a:xfrm>
            <a:off x="8630652" y="3123857"/>
            <a:ext cx="4356644" cy="43566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5283-27DA-EF4B-9296-6DEBBF89981F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8285910-E879-C3F8-09BC-8B57BCA219F1}"/>
              </a:ext>
            </a:extLst>
          </p:cNvPr>
          <p:cNvSpPr/>
          <p:nvPr userDrawn="1"/>
        </p:nvSpPr>
        <p:spPr>
          <a:xfrm>
            <a:off x="9336506" y="301658"/>
            <a:ext cx="1371600" cy="137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141122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s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B78C3357-9028-7903-2803-68971D0FC462}"/>
              </a:ext>
            </a:extLst>
          </p:cNvPr>
          <p:cNvSpPr/>
          <p:nvPr userDrawn="1"/>
        </p:nvSpPr>
        <p:spPr>
          <a:xfrm>
            <a:off x="-2093506" y="-4054303"/>
            <a:ext cx="8381654" cy="838165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425C-9918-274A-9C7B-7D643BFC8407}" type="datetime1">
              <a:rPr lang="cs-CZ" smtClean="0"/>
              <a:t>12.01.2023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35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CF5B-EA25-1043-AE0B-8EE75B19DA56}" type="datetime1">
              <a:rPr lang="cs-CZ" smtClean="0"/>
              <a:t>12.01.2023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37459F7F-6A27-C73A-659B-4B4700D914CB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538378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červený">
            <a:extLst>
              <a:ext uri="{FF2B5EF4-FFF2-40B4-BE49-F238E27FC236}">
                <a16:creationId xmlns:a16="http://schemas.microsoft.com/office/drawing/2014/main" id="{2D5F5671-A33E-4D60-B7E2-8E035689F5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9793288" cy="4554917"/>
          </a:xfrm>
        </p:spPr>
        <p:txBody>
          <a:bodyPr tIns="180000" anchor="ctr" anchorCtr="0">
            <a:noAutofit/>
          </a:bodyPr>
          <a:lstStyle>
            <a:lvl1pPr algn="ctr">
              <a:lnSpc>
                <a:spcPct val="90000"/>
              </a:lnSpc>
              <a:defRPr sz="12000"/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98504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9793288" cy="4554917"/>
          </a:xfrm>
        </p:spPr>
        <p:txBody>
          <a:bodyPr tIns="180000" anchor="ctr" anchorCtr="0">
            <a:noAutofit/>
          </a:bodyPr>
          <a:lstStyle>
            <a:lvl1pPr algn="ctr">
              <a:lnSpc>
                <a:spcPct val="90000"/>
              </a:lnSpc>
              <a:defRPr sz="12000"/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Zástupný text 3">
            <a:extLst>
              <a:ext uri="{FF2B5EF4-FFF2-40B4-BE49-F238E27FC236}">
                <a16:creationId xmlns:a16="http://schemas.microsoft.com/office/drawing/2014/main" id="{E170A7E3-5013-2711-4376-DC3522C6C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69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15446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věrečný snímek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6522244" cy="3688556"/>
          </a:xfrm>
        </p:spPr>
        <p:txBody>
          <a:bodyPr tIns="180000" anchor="t" anchorCtr="0">
            <a:noAutofit/>
          </a:bodyPr>
          <a:lstStyle>
            <a:lvl1pPr algn="l">
              <a:lnSpc>
                <a:spcPts val="10500"/>
              </a:lnSpc>
              <a:defRPr sz="100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53EAE17B-B9BD-5865-C687-98761EBAAC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4415" y="1143000"/>
            <a:ext cx="5400000" cy="540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634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0D4E-8404-7342-8B30-B2067D80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23290-239D-274E-9DE8-F95E7467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18430-91A3-7D4D-AAC3-C6E5E6551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AD8FE-8A2A-F442-8301-0D2A59C0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F60CC-6B2C-5D4E-9FEB-38964D50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A4492-0512-BF42-9293-C06E927E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23568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4419-416D-404B-9967-2FD76477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31664-B1CB-8B4A-8A39-534A101CF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808CD-3EB8-F841-82DB-56620A7A1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EF28-A099-8D46-ABF3-467F7DE7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60D1F-DEC2-5547-8509-2E231100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E687-4DFC-7D4F-896C-4A0076F3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8949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image" Target="../media/image2.svg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EF4D1-D71A-1A41-87F8-784994A1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CC4F4-E367-534E-92F7-6BA85136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690E6-CB31-8149-A26F-9368E0F4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3E1A-344A-AC4C-9E22-53993EF28927}" type="datetimeFigureOut">
              <a:rPr lang="en-SK" smtClean="0"/>
              <a:t>01/12/2023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46238-B8A0-1740-95EA-FEA9ECE8C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D4E02-6770-3B41-A263-6200FB4E8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8206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2644" y="6356351"/>
            <a:ext cx="108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A59D5FD-6825-4A21-AE78-EA5E42114F2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0800" y="6356351"/>
            <a:ext cx="7489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8800" y="6356351"/>
            <a:ext cx="108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2536DC2-C65B-9448-ABDE-C9D149E7EF1A}" type="datetime1">
              <a:rPr lang="cs-CZ" smtClean="0"/>
              <a:t>12.01.2023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9357" y="2348706"/>
            <a:ext cx="9793288" cy="38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cxnSp>
        <p:nvCxnSpPr>
          <p:cNvPr id="8" name="L okraj 6,72 cm vod. 27,2 cm" hidden="1">
            <a:extLst>
              <a:ext uri="{FF2B5EF4-FFF2-40B4-BE49-F238E27FC236}">
                <a16:creationId xmlns:a16="http://schemas.microsoft.com/office/drawing/2014/main" id="{DE0E915A-0CB7-4E78-AE6E-13BAA9C964C0}"/>
              </a:ext>
            </a:extLst>
          </p:cNvPr>
          <p:cNvCxnSpPr/>
          <p:nvPr userDrawn="1"/>
        </p:nvCxnSpPr>
        <p:spPr>
          <a:xfrm>
            <a:off x="1209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Nadpis úč. Y 10,36 cm" hidden="1">
            <a:extLst>
              <a:ext uri="{FF2B5EF4-FFF2-40B4-BE49-F238E27FC236}">
                <a16:creationId xmlns:a16="http://schemas.microsoft.com/office/drawing/2014/main" id="{E5633F19-35B7-4F27-AB77-995572049885}"/>
              </a:ext>
            </a:extLst>
          </p:cNvPr>
          <p:cNvCxnSpPr/>
          <p:nvPr userDrawn="1"/>
        </p:nvCxnSpPr>
        <p:spPr>
          <a:xfrm>
            <a:off x="0" y="18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shora Y 13,02 cm vod. 6 cm" hidden="1">
            <a:extLst>
              <a:ext uri="{FF2B5EF4-FFF2-40B4-BE49-F238E27FC236}">
                <a16:creationId xmlns:a16="http://schemas.microsoft.com/office/drawing/2014/main" id="{CBB1DA29-D6ED-4C74-9AE8-5B99266DFD72}"/>
              </a:ext>
            </a:extLst>
          </p:cNvPr>
          <p:cNvCxnSpPr/>
          <p:nvPr userDrawn="1"/>
        </p:nvCxnSpPr>
        <p:spPr>
          <a:xfrm>
            <a:off x="0" y="2343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 okraj Y 34,32 cm vod. 15,3 cm" hidden="1">
            <a:extLst>
              <a:ext uri="{FF2B5EF4-FFF2-40B4-BE49-F238E27FC236}">
                <a16:creationId xmlns:a16="http://schemas.microsoft.com/office/drawing/2014/main" id="{298192B7-CE67-46FF-B688-C49CD8BC867A}"/>
              </a:ext>
            </a:extLst>
          </p:cNvPr>
          <p:cNvCxnSpPr/>
          <p:nvPr userDrawn="1"/>
        </p:nvCxnSpPr>
        <p:spPr>
          <a:xfrm>
            <a:off x="0" y="6177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0C7CBB-C3E2-D9F7-43A9-7B6F9C47D942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2343063" y="1996456"/>
            <a:ext cx="1666323" cy="26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</p:sldLayoutIdLst>
  <p:hf hdr="0" ftr="0" dt="0"/>
  <p:txStyles>
    <p:titleStyle>
      <a:lvl1pPr algn="l" defTabSz="914400" rtl="0" eaLnBrk="1" latinLnBrk="0" hangingPunct="1">
        <a:lnSpc>
          <a:spcPts val="425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17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34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1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50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  <p15:guide id="3" pos="1511">
          <p15:clr>
            <a:srgbClr val="F26B43"/>
          </p15:clr>
        </p15:guide>
        <p15:guide id="4" pos="13849">
          <p15:clr>
            <a:srgbClr val="F26B43"/>
          </p15:clr>
        </p15:guide>
        <p15:guide id="5" orient="horz" pos="2959">
          <p15:clr>
            <a:srgbClr val="F26B43"/>
          </p15:clr>
        </p15:guide>
        <p15:guide id="6" orient="horz" pos="7767">
          <p15:clr>
            <a:srgbClr val="F26B43"/>
          </p15:clr>
        </p15:guide>
        <p15:guide id="7" orient="horz" pos="8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6493B9-53F9-8241-8C72-5C7BCCED6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423" y="-1"/>
            <a:ext cx="3956577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71176-5D70-BF4B-984A-B1AE8B19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523317" cy="419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D62FA-326C-E144-9C14-2CC67E2C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6" y="261938"/>
            <a:ext cx="3905250" cy="1655762"/>
          </a:xfrm>
        </p:spPr>
        <p:txBody>
          <a:bodyPr>
            <a:noAutofit/>
          </a:bodyPr>
          <a:lstStyle/>
          <a:p>
            <a:r>
              <a:rPr lang="cs-CZ" sz="7200" b="1" dirty="0">
                <a:latin typeface="Caladea" panose="02040503050406030204" pitchFamily="18" charset="77"/>
              </a:rPr>
              <a:t>Obědové</a:t>
            </a:r>
            <a:endParaRPr lang="en-SK" sz="7200" b="1" dirty="0">
              <a:latin typeface="Caladea" panose="020405030504060302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36295-468E-054B-B1BE-5BE71F096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098" y="1625050"/>
            <a:ext cx="3705225" cy="1169987"/>
          </a:xfrm>
        </p:spPr>
        <p:txBody>
          <a:bodyPr>
            <a:normAutofit/>
          </a:bodyPr>
          <a:lstStyle/>
          <a:p>
            <a:pPr algn="r"/>
            <a:r>
              <a:rPr lang="cs-CZ" sz="3600" dirty="0">
                <a:latin typeface="Caladea" panose="02040503050406030204" pitchFamily="18" charset="77"/>
              </a:rPr>
              <a:t>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A76F4-F224-894B-ACD8-BC433EEB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234" y="1917700"/>
            <a:ext cx="6057900" cy="49403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52B470-1E0A-4AB3-9D10-EBDF62AD8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02" y="2210043"/>
            <a:ext cx="1677555" cy="11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6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A72D-502C-154D-852D-FFF6374A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205" y="2010359"/>
            <a:ext cx="5910444" cy="4206875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Ve všech našich provozech (víc než 236) jsme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zavedli novou a jednotnou strukturu jídelního lístku,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který je navíc sestaven na celý rok dopředu.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Plně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splňuje Vyhlášku č. 107/2005 Sb.,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o školním stravování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a nutriční doporučení Ministerstva zdravotnictví ČR ke Spotřebnímu koši.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Na jeho sestavování se podílela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nutriční specialistka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Kristýna 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Ostratická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901AB-E880-E145-87E0-CC71AAB1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436626"/>
            <a:ext cx="5552902" cy="642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FE57E-76DF-164D-953E-9D5C41B3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3457" y="0"/>
            <a:ext cx="2470150" cy="2069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7160E-031A-D944-8C56-C96D5D8C23F4}"/>
              </a:ext>
            </a:extLst>
          </p:cNvPr>
          <p:cNvSpPr txBox="1"/>
          <p:nvPr/>
        </p:nvSpPr>
        <p:spPr>
          <a:xfrm>
            <a:off x="5882291" y="1543875"/>
            <a:ext cx="5552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Novinka </a:t>
            </a:r>
          </a:p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školního roku 2022/23</a:t>
            </a:r>
          </a:p>
        </p:txBody>
      </p:sp>
      <p:pic>
        <p:nvPicPr>
          <p:cNvPr id="8" name="Grafický objekt 2">
            <a:extLst>
              <a:ext uri="{FF2B5EF4-FFF2-40B4-BE49-F238E27FC236}">
                <a16:creationId xmlns:a16="http://schemas.microsoft.com/office/drawing/2014/main" id="{49158B3E-E37C-4FC1-8BCD-1AF38FE2C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7243" y="6050608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7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AC774A-E09A-6643-B491-AA492A00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76" y="4777727"/>
            <a:ext cx="2711522" cy="2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692330" y="555711"/>
            <a:ext cx="572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Výhody </a:t>
            </a:r>
            <a:r>
              <a:rPr lang="cs-CZ" sz="3600" b="1" dirty="0" err="1">
                <a:latin typeface="Caladea" panose="02040503050406030204" pitchFamily="18" charset="77"/>
                <a:cs typeface="Bangla MN" pitchFamily="2" charset="0"/>
              </a:rPr>
              <a:t>Primirest</a:t>
            </a:r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7F975-B1CC-284F-A3F1-18349F60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9576" y="0"/>
            <a:ext cx="4492424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7AD179-30FA-A34F-B3C8-01324FFE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31" y="1496677"/>
            <a:ext cx="6683432" cy="4546926"/>
          </a:xfrm>
        </p:spPr>
        <p:txBody>
          <a:bodyPr>
            <a:normAutofit/>
          </a:bodyPr>
          <a:lstStyle/>
          <a:p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Významně zpestřujeme a zatraktivňujeme jídelníček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</a:t>
            </a: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každodenně zařazujeme bezmasé – vegetariánské pokrmy, 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ale i jídla mezinárodní kuchyně (každý den děti ochutnají pokrm 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z jiné země).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Hravou cestou „</a:t>
            </a:r>
            <a:r>
              <a:rPr lang="cs-CZ" altLang="zh-CN" sz="2000" b="1" dirty="0" err="1">
                <a:latin typeface="Barlow Semi Condensed" pitchFamily="2" charset="77"/>
                <a:cs typeface="Bangla MN" pitchFamily="2" charset="0"/>
              </a:rPr>
              <a:t>edukujeme</a:t>
            </a: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“ strávníky a bouráme stereotypy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–seznamujeme je s novými pokrmy (např. v rámci mezinárodní kuchyně) a zdravými moderními surovinami (např. v rámci bezmasých pokrmů).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Častěji zařazujeme čerstvou zeleninu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 nově je součástí všech hlavních jídel s výjimkou sladkých pokrmů.</a:t>
            </a:r>
          </a:p>
        </p:txBody>
      </p:sp>
    </p:spTree>
    <p:extLst>
      <p:ext uri="{BB962C8B-B14F-4D97-AF65-F5344CB8AC3E}">
        <p14:creationId xmlns:p14="http://schemas.microsoft.com/office/powerpoint/2010/main" val="105179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91265F-6943-BA44-8F98-13D2FFDE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960861" y="9504"/>
            <a:ext cx="4031457" cy="3092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C774A-E09A-6643-B491-AA492A00E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76" y="4777727"/>
            <a:ext cx="2711522" cy="2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5035731" y="558291"/>
            <a:ext cx="5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Výhody </a:t>
            </a:r>
            <a:r>
              <a:rPr lang="cs-CZ" sz="3600" b="1" dirty="0" err="1">
                <a:latin typeface="Caladea" panose="02040503050406030204" pitchFamily="18" charset="77"/>
                <a:cs typeface="Bangla MN" pitchFamily="2" charset="0"/>
              </a:rPr>
              <a:t>Primirest</a:t>
            </a:r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 menu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7AD179-30FA-A34F-B3C8-01324FFE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731" y="1030995"/>
            <a:ext cx="6683432" cy="5070752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Plánování dopředu umožňuje vyšší sezónní synergie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čerstvé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regionální potraviny chutnají lépe a mají vyšší nutriční hodnotu.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Snížili jsme celkové množství soli v pokrmech a vyloučili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z receptur tavený sýr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který se do dětských jídelníčků nehodí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(vyšší obsah tavících solí).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Díky nejnovějším technologiím mnohem šetrněji zpracováváme suroviny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např. vaříme v páře a upravujeme maso přes noc.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Má pak mnohem lepší stravitelnost a vyšší nutriční hodnotu.</a:t>
            </a:r>
          </a:p>
        </p:txBody>
      </p:sp>
      <p:pic>
        <p:nvPicPr>
          <p:cNvPr id="5" name="Obrázek 4" descr="Obsah obrázku osoba, jezení, mladý, interiér&#10;&#10;Popis byl vytvořen automaticky">
            <a:extLst>
              <a:ext uri="{FF2B5EF4-FFF2-40B4-BE49-F238E27FC236}">
                <a16:creationId xmlns:a16="http://schemas.microsoft.com/office/drawing/2014/main" id="{D6F4C5A8-5634-584B-BD03-55AA816E2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" r="16078"/>
          <a:stretch/>
        </p:blipFill>
        <p:spPr>
          <a:xfrm flipH="1">
            <a:off x="-4" y="0"/>
            <a:ext cx="5037183" cy="6858000"/>
          </a:xfrm>
          <a:prstGeom prst="rect">
            <a:avLst/>
          </a:prstGeom>
        </p:spPr>
      </p:pic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41984144-E156-4B17-A27D-2438D7942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7243" y="6050608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70528" y="537882"/>
            <a:ext cx="552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74F12A-59F4-A04B-808A-E72DC73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28" y="1546666"/>
            <a:ext cx="5425440" cy="376466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tradiční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Klasické pokrmy a jídla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které děti i rodiče velmi dobře znají v prvotřídní kvalitě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Používáme pouze čerstvé suroviny a vaříme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podle tradičních receptur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z Čech, Slovenska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Moravy s vlivem rakouské a maďarské kuchyně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Pečená, vařená, dušená nebo smažená jídla doplňujeme adekvátní přílohou vlastní výroby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včetně zeleninové přízdoby.</a:t>
            </a:r>
          </a:p>
        </p:txBody>
      </p:sp>
      <p:pic>
        <p:nvPicPr>
          <p:cNvPr id="10" name="Picture 9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AE756E19-44B1-8F44-8158-63096ED7D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673" y="0"/>
            <a:ext cx="5874145" cy="6858000"/>
          </a:xfrm>
          <a:prstGeom prst="rect">
            <a:avLst/>
          </a:prstGeom>
        </p:spPr>
      </p:pic>
      <p:pic>
        <p:nvPicPr>
          <p:cNvPr id="6" name="Grafický objekt 2">
            <a:extLst>
              <a:ext uri="{FF2B5EF4-FFF2-40B4-BE49-F238E27FC236}">
                <a16:creationId xmlns:a16="http://schemas.microsoft.com/office/drawing/2014/main" id="{3339655A-7AAA-4E02-8E3F-EC3A5A752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8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84816" y="537882"/>
            <a:ext cx="795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pic>
        <p:nvPicPr>
          <p:cNvPr id="8" name="Picture 7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1F322838-973D-D94B-84E8-0170C26B3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290" y="315860"/>
            <a:ext cx="5321710" cy="64032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C9EFA3-FD63-1C41-8DEE-7C230A7D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6" y="1450171"/>
            <a:ext cx="5425440" cy="500298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zahraniční kuchyně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Děti poznávají rozmanitost a pestrost světa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nové ingredience, atraktivní kombinace chutí a vůní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Mají možnost ochutnat známá i méně známá jídla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kuchyně řecké, čínské, mexické či italské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Receptury jsme upravili tak, aby byly vhodné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i pro děti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tzn. nejsou příliš ostré, kořeněné apod.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Světová kuchyně přináší nejen netradiční chutě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zážitek ale i zdravou stravu – používá víc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druhů zeleniny a ryb. 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7A2BC6AF-8626-4352-BF21-493F75D7E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8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84816" y="537882"/>
            <a:ext cx="795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pic>
        <p:nvPicPr>
          <p:cNvPr id="5" name="Picture 4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702B1D49-35FA-7F40-81C9-73F9E8A94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15245" y="399064"/>
            <a:ext cx="5476755" cy="62819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EFD8E2-6FFF-4E4F-8E28-AD867A6F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7" y="1217885"/>
            <a:ext cx="5425440" cy="4963249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bezmasá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Vycházíme vstříc rostoucímu zájmu o bezmasá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a vegetariánská jídla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nově budou stabilní součástí denního menu.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Větší nabídka bezmasých pokrmů je nejen skvělou příležitostí jak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udělat něco pro své zdraví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ale i konkrétní krok jak strávníci, škola a </a:t>
            </a:r>
            <a:r>
              <a:rPr lang="cs-CZ" sz="2000" dirty="0" err="1">
                <a:latin typeface="Barlow Semi Condensed" pitchFamily="2" charset="77"/>
                <a:cs typeface="Bangla MN" pitchFamily="2" charset="0"/>
              </a:rPr>
              <a:t>Primirest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 přispívají ke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snížení zátěže životního prostředí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(„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clima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 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friendly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 menu“).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Cílem není vyřazení masa z dětského jídelníčku,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ale omezení jeho nadměrného příjmu.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C3E0368D-F592-4502-967A-759C3C034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6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2C2FA487-8AF2-DB4E-9496-F659B8EE320E}"/>
              </a:ext>
            </a:extLst>
          </p:cNvPr>
          <p:cNvGrpSpPr/>
          <p:nvPr/>
        </p:nvGrpSpPr>
        <p:grpSpPr>
          <a:xfrm>
            <a:off x="256215" y="292100"/>
            <a:ext cx="11617179" cy="6534663"/>
            <a:chOff x="266152" y="574326"/>
            <a:chExt cx="11112500" cy="6250781"/>
          </a:xfrm>
        </p:grpSpPr>
        <p:pic>
          <p:nvPicPr>
            <p:cNvPr id="5" name="Picture 4" descr="Timeline&#10;&#10;Description automatically generated">
              <a:extLst>
                <a:ext uri="{FF2B5EF4-FFF2-40B4-BE49-F238E27FC236}">
                  <a16:creationId xmlns:a16="http://schemas.microsoft.com/office/drawing/2014/main" id="{20778050-695A-934E-B47F-94D087DB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152" y="574326"/>
              <a:ext cx="11112500" cy="6250781"/>
            </a:xfrm>
            <a:prstGeom prst="rect">
              <a:avLst/>
            </a:prstGeom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93AFDC8-2BD6-6F4E-BED0-4287AC239AAD}"/>
                </a:ext>
              </a:extLst>
            </p:cNvPr>
            <p:cNvSpPr/>
            <p:nvPr/>
          </p:nvSpPr>
          <p:spPr>
            <a:xfrm>
              <a:off x="484816" y="861047"/>
              <a:ext cx="355378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EAA5B5-46AD-9D4A-B952-4AF018B335A6}"/>
              </a:ext>
            </a:extLst>
          </p:cNvPr>
          <p:cNvSpPr txBox="1"/>
          <p:nvPr/>
        </p:nvSpPr>
        <p:spPr>
          <a:xfrm>
            <a:off x="484816" y="537882"/>
            <a:ext cx="86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Vzorové týdenní obědové menu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7948BB0-BE3A-474E-96F9-FCA9F1965CF8}"/>
              </a:ext>
            </a:extLst>
          </p:cNvPr>
          <p:cNvSpPr/>
          <p:nvPr/>
        </p:nvSpPr>
        <p:spPr>
          <a:xfrm>
            <a:off x="9858935" y="292100"/>
            <a:ext cx="1732990" cy="975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EDF183-2F13-4E38-91EE-2ED3DED0B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176" y="271066"/>
            <a:ext cx="1428750" cy="9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7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D40E23-6C58-DA7F-6588-410EF997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455"/>
            <a:ext cx="2674812" cy="1260000"/>
          </a:xfrm>
        </p:spPr>
        <p:txBody>
          <a:bodyPr/>
          <a:lstStyle/>
          <a:p>
            <a:r>
              <a:rPr lang="cs-CZ" dirty="0">
                <a:latin typeface="Caladea" panose="020B0604020202020204" charset="-18"/>
              </a:rPr>
              <a:t>O nás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8AC5A5-02A1-E689-7F3F-809468E55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610452"/>
            <a:ext cx="3628164" cy="337373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Primirest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–</a:t>
            </a:r>
            <a:r>
              <a:rPr lang="cs-CZ" sz="1400" b="1" dirty="0"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</a:t>
            </a:r>
            <a:r>
              <a:rPr lang="cs-CZ" sz="1400" dirty="0"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dceřiná společnost </a:t>
            </a: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Delirest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, je největším poskytovatelem stravování na školách s 25letou tradicí. Jen v České republice stravujeme žáky a studenty z více než 236 mateřských, základních a středních škol. 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Náš maskot </a:t>
            </a: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Barvožrout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učí děti rozmanitosti a pestrosti na talíři, jak by měla vypadat ideální porce, resp. že oběd nemusí být pouze smažený a obsahovat maso. 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Prostřednictvím nástěnek JUŽ: Jíme zdravě, Učíme se s lehkostí, Žijeme zodpovědně, 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vysvětlujeme teenagerům, jak jídlo ovlivňuje naše tělo, proč upřednostnit zeleninu před sladkostmi, ale také to, proč je dobré neplýtvat a nevyhazovat zbytečně jídlo. Vše podstatné o nás na: </a:t>
            </a:r>
            <a:r>
              <a:rPr lang="cs-CZ" sz="2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www.primirest.cz</a:t>
            </a:r>
            <a:endParaRPr lang="cs-CZ" sz="1400" b="1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B3C888C-2160-7E32-1F5B-25DD52272F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11707" y="6356350"/>
            <a:ext cx="1080294" cy="365125"/>
          </a:xfrm>
        </p:spPr>
        <p:txBody>
          <a:bodyPr/>
          <a:lstStyle/>
          <a:p>
            <a:pPr defTabSz="228600"/>
            <a:fld id="{DA59D5FD-6825-4A21-AE78-EA5E42114F23}" type="slidenum">
              <a:rPr lang="cs-CZ">
                <a:solidFill>
                  <a:srgbClr val="000000"/>
                </a:solidFill>
                <a:latin typeface="Barlow Semi Condensed"/>
              </a:rPr>
              <a:pPr defTabSz="228600"/>
              <a:t>9</a:t>
            </a:fld>
            <a:endParaRPr lang="cs-CZ">
              <a:solidFill>
                <a:srgbClr val="000000"/>
              </a:solidFill>
              <a:latin typeface="Barlow Semi Condensed"/>
            </a:endParaRP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0B826949-6AD1-4E76-B8A2-ECEC63E374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92" r="8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325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olarest PPT 16:9">
  <a:themeElements>
    <a:clrScheme name="Scolarest">
      <a:dk1>
        <a:srgbClr val="000000"/>
      </a:dk1>
      <a:lt1>
        <a:srgbClr val="FFFFFF"/>
      </a:lt1>
      <a:dk2>
        <a:srgbClr val="F08272"/>
      </a:dk2>
      <a:lt2>
        <a:srgbClr val="F08272"/>
      </a:lt2>
      <a:accent1>
        <a:srgbClr val="FEE6AB"/>
      </a:accent1>
      <a:accent2>
        <a:srgbClr val="FFE7AC"/>
      </a:accent2>
      <a:accent3>
        <a:srgbClr val="946E65"/>
      </a:accent3>
      <a:accent4>
        <a:srgbClr val="F08372"/>
      </a:accent4>
      <a:accent5>
        <a:srgbClr val="F3ABBE"/>
      </a:accent5>
      <a:accent6>
        <a:srgbClr val="ECF4FC"/>
      </a:accent6>
      <a:hlink>
        <a:srgbClr val="F8DDD3"/>
      </a:hlink>
      <a:folHlink>
        <a:srgbClr val="000000"/>
      </a:folHlink>
    </a:clrScheme>
    <a:fontScheme name="Barlow Cambria">
      <a:majorFont>
        <a:latin typeface="Cambria"/>
        <a:ea typeface=""/>
        <a:cs typeface=""/>
      </a:majorFont>
      <a:minorFont>
        <a:latin typeface="Barlow Semi Condensed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Modrá 30 %">
      <a:srgbClr val="EDF5FC"/>
    </a:custClr>
    <a:custClr name="Žlutá 30 %">
      <a:srgbClr val="FEFAE9"/>
    </a:custClr>
    <a:custClr name="Růžová 30 %">
      <a:srgbClr val="FAE6EC"/>
    </a:custClr>
    <a:custClr name="Červená 30 %">
      <a:srgbClr val="F9DDD3"/>
    </a:custClr>
    <a:custClr name="Hnědá 30 %">
      <a:srgbClr val="DDD2CD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Scolarest_PPT_16x9  -  Jen pro čtení" id="{6A0F3208-CF88-4364-975B-4C1D78634398}" vid="{001AA997-6E46-4D06-A85E-D7AC2665FE0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611</Words>
  <Application>Microsoft Office PowerPoint</Application>
  <PresentationFormat>Widescreen</PresentationFormat>
  <Paragraphs>20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Scolarest PPT 16:9</vt:lpstr>
      <vt:lpstr>Obědové</vt:lpstr>
      <vt:lpstr>Ve všech našich provozech (víc než 236) jsme zavedli novou a jednotnou strukturu jídelního lístku, který je navíc sestaven na celý rok dopředu.   Plně splňuje Vyhlášku č. 107/2005 Sb., o školním stravování a nutriční doporučení Ministerstva zdravotnictví ČR ke Spotřebnímu koši.   Na jeho sestavování se podílela nutriční specialistka  Kristýna Ostratická.</vt:lpstr>
      <vt:lpstr>Významně zpestřujeme a zatraktivňujeme jídelníček – každodenně zařazujeme bezmasé – vegetariánské pokrmy,  ale i jídla mezinárodní kuchyně (každý den děti ochutnají pokrm  z jiné země).   Hravou cestou „edukujeme“ strávníky a bouráme stereotypy –seznamujeme je s novými pokrmy (např. v rámci mezinárodní kuchyně) a zdravými moderními surovinami (např. v rámci bezmasých pokrmů).   Častěji zařazujeme čerstvou zeleninu – nově je součástí všech hlavních jídel s výjimkou sladkých pokrmů.</vt:lpstr>
      <vt:lpstr>Plánování dopředu umožňuje vyšší sezónní synergie – čerstvé  a regionální potraviny chutnají lépe a mají vyšší nutriční hodnotu.   Snížili jsme celkové množství soli v pokrmech a vyloučili  z receptur tavený sýr, který se do dětských jídelníčků nehodí  (vyšší obsah tavících solí).   Díky nejnovějším technologiím mnohem šetrněji zpracováváme suroviny – např. vaříme v páře a upravujeme maso přes noc.  Má pak mnohem lepší stravitelnost a vyšší nutriční hodnotu.</vt:lpstr>
      <vt:lpstr>Jídla tradiční   Klasické pokrmy a jídla, které děti i rodiče velmi dobře znají v prvotřídní kvalitě  Používáme pouze čerstvé suroviny a vaříme  podle tradičních receptur z Čech, Slovenska  a Moravy s vlivem rakouské a maďarské kuchyně  Pečená, vařená, dušená nebo smažená jídla doplňujeme adekvátní přílohou vlastní výroby  včetně zeleninové přízdoby.</vt:lpstr>
      <vt:lpstr>Jídla zahraniční kuchyně   Děti poznávají rozmanitost a pestrost světa – nové ingredience, atraktivní kombinace chutí a vůní  Mají možnost ochutnat známá i méně známá jídla kuchyně řecké, čínské, mexické či italské   Receptury jsme upravili tak, aby byly vhodné  i pro děti – tzn. nejsou příliš ostré, kořeněné apod.   Světová kuchyně přináší nejen netradiční chutě  a zážitek ale i zdravou stravu – používá víc  druhů zeleniny a ryb. </vt:lpstr>
      <vt:lpstr>Jídla bezmasá   Vycházíme vstříc rostoucímu zájmu o bezmasá  a vegetariánská jídla – nově budou stabilní součástí denního menu.  Větší nabídka bezmasých pokrmů je nejen skvělou příležitostí jak udělat něco pro své zdraví,  ale i konkrétní krok jak strávníci, škola a Primirest přispívají ke snížení zátěže životního prostředí  („clima friendly menu“).  Cílem není vyřazení masa z dětského jídelníčku,  ale omezení jeho nadměrného příjmu.</vt:lpstr>
      <vt:lpstr>PowerPoint Presentation</vt:lpstr>
      <vt:lpstr>O nás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</dc:title>
  <dc:creator>Ivan Gazda</dc:creator>
  <cp:lastModifiedBy>Martin Maruniak</cp:lastModifiedBy>
  <cp:revision>17</cp:revision>
  <dcterms:created xsi:type="dcterms:W3CDTF">2021-12-30T19:57:52Z</dcterms:created>
  <dcterms:modified xsi:type="dcterms:W3CDTF">2023-01-12T12:32:04Z</dcterms:modified>
</cp:coreProperties>
</file>